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9" r:id="rId1"/>
    <p:sldMasterId id="2147483648" r:id="rId2"/>
  </p:sldMasterIdLst>
  <p:notesMasterIdLst>
    <p:notesMasterId r:id="rId59"/>
  </p:notesMasterIdLst>
  <p:sldIdLst>
    <p:sldId id="271" r:id="rId3"/>
    <p:sldId id="2546" r:id="rId4"/>
    <p:sldId id="2547" r:id="rId5"/>
    <p:sldId id="2584" r:id="rId6"/>
    <p:sldId id="2548" r:id="rId7"/>
    <p:sldId id="2515" r:id="rId8"/>
    <p:sldId id="2549" r:id="rId9"/>
    <p:sldId id="2535" r:id="rId10"/>
    <p:sldId id="2551" r:id="rId11"/>
    <p:sldId id="316" r:id="rId12"/>
    <p:sldId id="2552" r:id="rId13"/>
    <p:sldId id="2540" r:id="rId14"/>
    <p:sldId id="320" r:id="rId15"/>
    <p:sldId id="2541" r:id="rId16"/>
    <p:sldId id="2538" r:id="rId17"/>
    <p:sldId id="2543" r:id="rId18"/>
    <p:sldId id="2577" r:id="rId19"/>
    <p:sldId id="2554" r:id="rId20"/>
    <p:sldId id="2582" r:id="rId21"/>
    <p:sldId id="2553" r:id="rId22"/>
    <p:sldId id="2484" r:id="rId23"/>
    <p:sldId id="2555" r:id="rId24"/>
    <p:sldId id="2486" r:id="rId25"/>
    <p:sldId id="2556" r:id="rId26"/>
    <p:sldId id="2557" r:id="rId27"/>
    <p:sldId id="2558" r:id="rId28"/>
    <p:sldId id="276" r:id="rId29"/>
    <p:sldId id="2559" r:id="rId30"/>
    <p:sldId id="2560" r:id="rId31"/>
    <p:sldId id="2518" r:id="rId32"/>
    <p:sldId id="2519" r:id="rId33"/>
    <p:sldId id="2561" r:id="rId34"/>
    <p:sldId id="2514" r:id="rId35"/>
    <p:sldId id="2544" r:id="rId36"/>
    <p:sldId id="2583" r:id="rId37"/>
    <p:sldId id="2562" r:id="rId38"/>
    <p:sldId id="2563" r:id="rId39"/>
    <p:sldId id="2564" r:id="rId40"/>
    <p:sldId id="2565" r:id="rId41"/>
    <p:sldId id="2566" r:id="rId42"/>
    <p:sldId id="2567" r:id="rId43"/>
    <p:sldId id="2568" r:id="rId44"/>
    <p:sldId id="2503" r:id="rId45"/>
    <p:sldId id="2569" r:id="rId46"/>
    <p:sldId id="2570" r:id="rId47"/>
    <p:sldId id="2571" r:id="rId48"/>
    <p:sldId id="2530" r:id="rId49"/>
    <p:sldId id="2533" r:id="rId50"/>
    <p:sldId id="2578" r:id="rId51"/>
    <p:sldId id="2579" r:id="rId52"/>
    <p:sldId id="2572" r:id="rId53"/>
    <p:sldId id="2573" r:id="rId54"/>
    <p:sldId id="2574" r:id="rId55"/>
    <p:sldId id="2575" r:id="rId56"/>
    <p:sldId id="2576" r:id="rId57"/>
    <p:sldId id="2581" r:id="rId58"/>
  </p:sldIdLst>
  <p:sldSz cx="14630400" cy="8229600"/>
  <p:notesSz cx="8229600" cy="14630400"/>
  <p:embeddedFontLst>
    <p:embeddedFont>
      <p:font typeface="Abadi" panose="020B0604020104020204" pitchFamily="34" charset="0"/>
      <p:regular r:id="rId60"/>
    </p:embeddedFont>
    <p:embeddedFont>
      <p:font typeface="Aileron Heavy" panose="020B0604020202020204" charset="0"/>
      <p:regular r:id="rId61"/>
    </p:embeddedFont>
    <p:embeddedFont>
      <p:font typeface="Aldhabi" panose="01000000000000000000" pitchFamily="2" charset="-78"/>
      <p:regular r:id="rId62"/>
    </p:embeddedFont>
    <p:embeddedFont>
      <p:font typeface="Arial Black" panose="020B0A04020102020204" pitchFamily="34" charset="0"/>
      <p:bold r:id="rId63"/>
    </p:embeddedFont>
    <p:embeddedFont>
      <p:font typeface="Open Sans" panose="020B0606030504020204" pitchFamily="34" charset="0"/>
      <p:regular r:id="rId64"/>
      <p:bold r:id="rId65"/>
      <p:italic r:id="rId66"/>
      <p:boldItalic r:id="rId67"/>
    </p:embeddedFont>
    <p:embeddedFont>
      <p:font typeface="Playfair Display Bold" panose="020B0604020202020204" charset="0"/>
      <p:bold r:id="rId68"/>
    </p:embeddedFont>
    <p:embeddedFont>
      <p:font typeface="Poppins Light" panose="00000400000000000000" pitchFamily="2" charset="0"/>
      <p:regular r:id="rId69"/>
      <p:italic r:id="rId70"/>
    </p:embeddedFont>
    <p:embeddedFont>
      <p:font typeface="Posterama" panose="020B0504020200020000" pitchFamily="34" charset="0"/>
      <p:regular r:id="rId71"/>
      <p:bold r:id="rId72"/>
      <p:italic r:id="rId73"/>
      <p:boldItalic r:id="rId74"/>
    </p:embeddedFont>
    <p:embeddedFont>
      <p:font typeface="Roboto" panose="02000000000000000000" pitchFamily="2" charset="0"/>
      <p:regular r:id="rId75"/>
      <p:bold r:id="rId76"/>
      <p:italic r:id="rId77"/>
      <p:boldItalic r:id="rId78"/>
    </p:embeddedFont>
    <p:embeddedFont>
      <p:font typeface="Roboto Light" panose="02000000000000000000" pitchFamily="2" charset="0"/>
      <p:regular r:id="rId79"/>
      <p:italic r:id="rId80"/>
    </p:embeddedFont>
    <p:embeddedFont>
      <p:font typeface="Roboto Slab" pitchFamily="2" charset="0"/>
      <p:regular r:id="rId81"/>
      <p:bold r:id="rId8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4DE720-390E-4801-AFDB-3EF1E6FA4903}" v="63" dt="2025-10-01T23:34:25.5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7" autoAdjust="0"/>
    <p:restoredTop sz="94610"/>
  </p:normalViewPr>
  <p:slideViewPr>
    <p:cSldViewPr snapToGrid="0" snapToObjects="1">
      <p:cViewPr varScale="1">
        <p:scale>
          <a:sx n="93" d="100"/>
          <a:sy n="93" d="100"/>
        </p:scale>
        <p:origin x="714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84" Type="http://schemas.openxmlformats.org/officeDocument/2006/relationships/viewProps" Target="view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font" Target="fonts/font15.fntdata"/><Relationship Id="rId79" Type="http://schemas.openxmlformats.org/officeDocument/2006/relationships/font" Target="fonts/font20.fntdata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77" Type="http://schemas.openxmlformats.org/officeDocument/2006/relationships/font" Target="fonts/font18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3.fntdata"/><Relationship Id="rId80" Type="http://schemas.openxmlformats.org/officeDocument/2006/relationships/font" Target="fonts/font21.fntdata"/><Relationship Id="rId85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3.fntdata"/><Relationship Id="rId70" Type="http://schemas.openxmlformats.org/officeDocument/2006/relationships/font" Target="fonts/font11.fntdata"/><Relationship Id="rId75" Type="http://schemas.openxmlformats.org/officeDocument/2006/relationships/font" Target="fonts/font16.fntdata"/><Relationship Id="rId83" Type="http://schemas.openxmlformats.org/officeDocument/2006/relationships/presProps" Target="presProps.xml"/><Relationship Id="rId88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font" Target="fonts/font14.fntdata"/><Relationship Id="rId78" Type="http://schemas.openxmlformats.org/officeDocument/2006/relationships/font" Target="fonts/font19.fntdata"/><Relationship Id="rId81" Type="http://schemas.openxmlformats.org/officeDocument/2006/relationships/font" Target="fonts/font22.fntdata"/><Relationship Id="rId86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17.fntdata"/><Relationship Id="rId7" Type="http://schemas.openxmlformats.org/officeDocument/2006/relationships/slide" Target="slides/slide5.xml"/><Relationship Id="rId71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font" Target="fonts/font7.fntdata"/><Relationship Id="rId87" Type="http://schemas.microsoft.com/office/2016/11/relationships/changesInfo" Target="changesInfos/changesInfo1.xml"/><Relationship Id="rId61" Type="http://schemas.openxmlformats.org/officeDocument/2006/relationships/font" Target="fonts/font2.fntdata"/><Relationship Id="rId82" Type="http://schemas.openxmlformats.org/officeDocument/2006/relationships/font" Target="fonts/font2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suário Convidado" userId="S::urn:spo:anon#11c2f11c7d69423f80a2ba1fdd03342eab9a2808b32d7f188af6b0ff3b0468f5::" providerId="AD" clId="Web-{6C84ECE6-C484-FDD9-DFC9-990D8955BC49}"/>
    <pc:docChg chg="addSld delSld modSld">
      <pc:chgData name="Usuário Convidado" userId="S::urn:spo:anon#11c2f11c7d69423f80a2ba1fdd03342eab9a2808b32d7f188af6b0ff3b0468f5::" providerId="AD" clId="Web-{6C84ECE6-C484-FDD9-DFC9-990D8955BC49}" dt="2025-03-05T00:29:22.203" v="64"/>
      <pc:docMkLst>
        <pc:docMk/>
      </pc:docMkLst>
      <pc:sldChg chg="modSp add">
        <pc:chgData name="Usuário Convidado" userId="S::urn:spo:anon#11c2f11c7d69423f80a2ba1fdd03342eab9a2808b32d7f188af6b0ff3b0468f5::" providerId="AD" clId="Web-{6C84ECE6-C484-FDD9-DFC9-990D8955BC49}" dt="2025-03-05T00:14:52.100" v="12" actId="20577"/>
        <pc:sldMkLst>
          <pc:docMk/>
          <pc:sldMk cId="0" sldId="258"/>
        </pc:sldMkLst>
      </pc:sldChg>
      <pc:sldChg chg="addSp modSp add">
        <pc:chgData name="Usuário Convidado" userId="S::urn:spo:anon#11c2f11c7d69423f80a2ba1fdd03342eab9a2808b32d7f188af6b0ff3b0468f5::" providerId="AD" clId="Web-{6C84ECE6-C484-FDD9-DFC9-990D8955BC49}" dt="2025-03-05T00:29:02.436" v="61"/>
        <pc:sldMkLst>
          <pc:docMk/>
          <pc:sldMk cId="0" sldId="260"/>
        </pc:sldMkLst>
      </pc:sldChg>
      <pc:sldChg chg="addSp modSp add">
        <pc:chgData name="Usuário Convidado" userId="S::urn:spo:anon#11c2f11c7d69423f80a2ba1fdd03342eab9a2808b32d7f188af6b0ff3b0468f5::" providerId="AD" clId="Web-{6C84ECE6-C484-FDD9-DFC9-990D8955BC49}" dt="2025-03-05T00:29:11.968" v="62"/>
        <pc:sldMkLst>
          <pc:docMk/>
          <pc:sldMk cId="0" sldId="261"/>
        </pc:sldMkLst>
      </pc:sldChg>
      <pc:sldChg chg="addSp modSp add">
        <pc:chgData name="Usuário Convidado" userId="S::urn:spo:anon#11c2f11c7d69423f80a2ba1fdd03342eab9a2808b32d7f188af6b0ff3b0468f5::" providerId="AD" clId="Web-{6C84ECE6-C484-FDD9-DFC9-990D8955BC49}" dt="2025-03-05T00:29:16.140" v="63"/>
        <pc:sldMkLst>
          <pc:docMk/>
          <pc:sldMk cId="0" sldId="262"/>
        </pc:sldMkLst>
      </pc:sldChg>
      <pc:sldChg chg="add">
        <pc:chgData name="Usuário Convidado" userId="S::urn:spo:anon#11c2f11c7d69423f80a2ba1fdd03342eab9a2808b32d7f188af6b0ff3b0468f5::" providerId="AD" clId="Web-{6C84ECE6-C484-FDD9-DFC9-990D8955BC49}" dt="2025-03-05T00:22:13.559" v="40"/>
        <pc:sldMkLst>
          <pc:docMk/>
          <pc:sldMk cId="0" sldId="263"/>
        </pc:sldMkLst>
      </pc:sldChg>
      <pc:sldChg chg="add">
        <pc:chgData name="Usuário Convidado" userId="S::urn:spo:anon#11c2f11c7d69423f80a2ba1fdd03342eab9a2808b32d7f188af6b0ff3b0468f5::" providerId="AD" clId="Web-{6C84ECE6-C484-FDD9-DFC9-990D8955BC49}" dt="2025-03-05T00:22:13.559" v="41"/>
        <pc:sldMkLst>
          <pc:docMk/>
          <pc:sldMk cId="0" sldId="264"/>
        </pc:sldMkLst>
      </pc:sldChg>
      <pc:sldChg chg="addSp modSp add">
        <pc:chgData name="Usuário Convidado" userId="S::urn:spo:anon#11c2f11c7d69423f80a2ba1fdd03342eab9a2808b32d7f188af6b0ff3b0468f5::" providerId="AD" clId="Web-{6C84ECE6-C484-FDD9-DFC9-990D8955BC49}" dt="2025-03-05T00:28:39.279" v="60"/>
        <pc:sldMkLst>
          <pc:docMk/>
          <pc:sldMk cId="2697308427" sldId="2525"/>
        </pc:sldMkLst>
      </pc:sldChg>
      <pc:sldChg chg="addSp modSp add">
        <pc:chgData name="Usuário Convidado" userId="S::urn:spo:anon#11c2f11c7d69423f80a2ba1fdd03342eab9a2808b32d7f188af6b0ff3b0468f5::" providerId="AD" clId="Web-{6C84ECE6-C484-FDD9-DFC9-990D8955BC49}" dt="2025-03-05T00:28:18.559" v="57"/>
        <pc:sldMkLst>
          <pc:docMk/>
          <pc:sldMk cId="4153334987" sldId="2526"/>
        </pc:sldMkLst>
      </pc:sldChg>
      <pc:sldChg chg="modSp add">
        <pc:chgData name="Usuário Convidado" userId="S::urn:spo:anon#11c2f11c7d69423f80a2ba1fdd03342eab9a2808b32d7f188af6b0ff3b0468f5::" providerId="AD" clId="Web-{6C84ECE6-C484-FDD9-DFC9-990D8955BC49}" dt="2025-03-05T00:23:17.437" v="52"/>
        <pc:sldMkLst>
          <pc:docMk/>
          <pc:sldMk cId="3971068132" sldId="2527"/>
        </pc:sldMkLst>
      </pc:sldChg>
      <pc:sldChg chg="addSp modSp add">
        <pc:chgData name="Usuário Convidado" userId="S::urn:spo:anon#11c2f11c7d69423f80a2ba1fdd03342eab9a2808b32d7f188af6b0ff3b0468f5::" providerId="AD" clId="Web-{6C84ECE6-C484-FDD9-DFC9-990D8955BC49}" dt="2025-03-05T00:29:22.203" v="64"/>
        <pc:sldMkLst>
          <pc:docMk/>
          <pc:sldMk cId="1356577288" sldId="2528"/>
        </pc:sldMkLst>
      </pc:sldChg>
      <pc:sldChg chg="add del">
        <pc:chgData name="Usuário Convidado" userId="S::urn:spo:anon#11c2f11c7d69423f80a2ba1fdd03342eab9a2808b32d7f188af6b0ff3b0468f5::" providerId="AD" clId="Web-{6C84ECE6-C484-FDD9-DFC9-990D8955BC49}" dt="2025-03-05T00:28:29.419" v="59"/>
        <pc:sldMkLst>
          <pc:docMk/>
          <pc:sldMk cId="983988920" sldId="2529"/>
        </pc:sldMkLst>
      </pc:sldChg>
    </pc:docChg>
  </pc:docChgLst>
  <pc:docChgLst>
    <pc:chgData name="Rafael Ferreira" userId="S::rafael.ferreira@maferreira94.online::346ac715-ee9f-45b6-8793-4d9363169973" providerId="AD" clId="Web-{C95B3CC2-6CD8-74C1-7C53-465EDE00C5E6}"/>
    <pc:docChg chg="delSld modSld">
      <pc:chgData name="Rafael Ferreira" userId="S::rafael.ferreira@maferreira94.online::346ac715-ee9f-45b6-8793-4d9363169973" providerId="AD" clId="Web-{C95B3CC2-6CD8-74C1-7C53-465EDE00C5E6}" dt="2025-03-09T17:38:38.662" v="85" actId="1076"/>
      <pc:docMkLst>
        <pc:docMk/>
      </pc:docMkLst>
      <pc:sldChg chg="addSp delSp modSp">
        <pc:chgData name="Rafael Ferreira" userId="S::rafael.ferreira@maferreira94.online::346ac715-ee9f-45b6-8793-4d9363169973" providerId="AD" clId="Web-{C95B3CC2-6CD8-74C1-7C53-465EDE00C5E6}" dt="2025-03-09T17:38:38.662" v="85" actId="1076"/>
        <pc:sldMkLst>
          <pc:docMk/>
          <pc:sldMk cId="288310561" sldId="320"/>
        </pc:sldMkLst>
      </pc:sldChg>
      <pc:sldChg chg="del">
        <pc:chgData name="Rafael Ferreira" userId="S::rafael.ferreira@maferreira94.online::346ac715-ee9f-45b6-8793-4d9363169973" providerId="AD" clId="Web-{C95B3CC2-6CD8-74C1-7C53-465EDE00C5E6}" dt="2025-03-09T17:12:38.545" v="9"/>
        <pc:sldMkLst>
          <pc:docMk/>
          <pc:sldMk cId="2771757386" sldId="2536"/>
        </pc:sldMkLst>
      </pc:sldChg>
      <pc:sldChg chg="addSp delSp modSp">
        <pc:chgData name="Rafael Ferreira" userId="S::rafael.ferreira@maferreira94.online::346ac715-ee9f-45b6-8793-4d9363169973" providerId="AD" clId="Web-{C95B3CC2-6CD8-74C1-7C53-465EDE00C5E6}" dt="2025-03-09T17:13:50.048" v="23" actId="20577"/>
        <pc:sldMkLst>
          <pc:docMk/>
          <pc:sldMk cId="82247705" sldId="2542"/>
        </pc:sldMkLst>
      </pc:sldChg>
      <pc:sldChg chg="del">
        <pc:chgData name="Rafael Ferreira" userId="S::rafael.ferreira@maferreira94.online::346ac715-ee9f-45b6-8793-4d9363169973" providerId="AD" clId="Web-{C95B3CC2-6CD8-74C1-7C53-465EDE00C5E6}" dt="2025-03-09T17:12:37.420" v="8"/>
        <pc:sldMkLst>
          <pc:docMk/>
          <pc:sldMk cId="1015018360" sldId="2543"/>
        </pc:sldMkLst>
      </pc:sldChg>
    </pc:docChg>
  </pc:docChgLst>
  <pc:docChgLst>
    <pc:chgData name="Rafael Ferreira" userId="S::rafael.ferreira@maferreira94.online::346ac715-ee9f-45b6-8793-4d9363169973" providerId="AD" clId="Web-{C20C5D8D-6F90-60E9-8FA5-BD44B283FA3E}"/>
    <pc:docChg chg="addSld delSld modSld sldOrd">
      <pc:chgData name="Rafael Ferreira" userId="S::rafael.ferreira@maferreira94.online::346ac715-ee9f-45b6-8793-4d9363169973" providerId="AD" clId="Web-{C20C5D8D-6F90-60E9-8FA5-BD44B283FA3E}" dt="2025-03-05T19:47:31.689" v="254"/>
      <pc:docMkLst>
        <pc:docMk/>
      </pc:docMkLst>
      <pc:sldChg chg="addSp modSp">
        <pc:chgData name="Rafael Ferreira" userId="S::rafael.ferreira@maferreira94.online::346ac715-ee9f-45b6-8793-4d9363169973" providerId="AD" clId="Web-{C20C5D8D-6F90-60E9-8FA5-BD44B283FA3E}" dt="2025-03-05T19:43:05.586" v="179" actId="1076"/>
        <pc:sldMkLst>
          <pc:docMk/>
          <pc:sldMk cId="0" sldId="257"/>
        </pc:sldMkLst>
      </pc:sldChg>
      <pc:sldChg chg="addSp delSp modSp del">
        <pc:chgData name="Rafael Ferreira" userId="S::rafael.ferreira@maferreira94.online::346ac715-ee9f-45b6-8793-4d9363169973" providerId="AD" clId="Web-{C20C5D8D-6F90-60E9-8FA5-BD44B283FA3E}" dt="2025-03-05T18:27:08.660" v="85"/>
        <pc:sldMkLst>
          <pc:docMk/>
          <pc:sldMk cId="0" sldId="258"/>
        </pc:sldMkLst>
      </pc:sldChg>
      <pc:sldChg chg="del">
        <pc:chgData name="Rafael Ferreira" userId="S::rafael.ferreira@maferreira94.online::346ac715-ee9f-45b6-8793-4d9363169973" providerId="AD" clId="Web-{C20C5D8D-6F90-60E9-8FA5-BD44B283FA3E}" dt="2025-03-05T19:37:26.590" v="149"/>
        <pc:sldMkLst>
          <pc:docMk/>
          <pc:sldMk cId="0" sldId="259"/>
        </pc:sldMkLst>
      </pc:sldChg>
      <pc:sldChg chg="modSp">
        <pc:chgData name="Rafael Ferreira" userId="S::rafael.ferreira@maferreira94.online::346ac715-ee9f-45b6-8793-4d9363169973" providerId="AD" clId="Web-{C20C5D8D-6F90-60E9-8FA5-BD44B283FA3E}" dt="2025-03-05T19:37:33.777" v="152" actId="20577"/>
        <pc:sldMkLst>
          <pc:docMk/>
          <pc:sldMk cId="0" sldId="267"/>
        </pc:sldMkLst>
      </pc:sldChg>
      <pc:sldChg chg="modSp">
        <pc:chgData name="Rafael Ferreira" userId="S::rafael.ferreira@maferreira94.online::346ac715-ee9f-45b6-8793-4d9363169973" providerId="AD" clId="Web-{C20C5D8D-6F90-60E9-8FA5-BD44B283FA3E}" dt="2025-03-05T19:39:21.109" v="169" actId="1076"/>
        <pc:sldMkLst>
          <pc:docMk/>
          <pc:sldMk cId="2269885076" sldId="270"/>
        </pc:sldMkLst>
      </pc:sldChg>
      <pc:sldChg chg="delSp modSp">
        <pc:chgData name="Rafael Ferreira" userId="S::rafael.ferreira@maferreira94.online::346ac715-ee9f-45b6-8793-4d9363169973" providerId="AD" clId="Web-{C20C5D8D-6F90-60E9-8FA5-BD44B283FA3E}" dt="2025-03-05T19:38:45.452" v="163" actId="1076"/>
        <pc:sldMkLst>
          <pc:docMk/>
          <pc:sldMk cId="2826113733" sldId="271"/>
        </pc:sldMkLst>
      </pc:sldChg>
      <pc:sldChg chg="del">
        <pc:chgData name="Rafael Ferreira" userId="S::rafael.ferreira@maferreira94.online::346ac715-ee9f-45b6-8793-4d9363169973" providerId="AD" clId="Web-{C20C5D8D-6F90-60E9-8FA5-BD44B283FA3E}" dt="2025-03-05T19:36:18.853" v="140"/>
        <pc:sldMkLst>
          <pc:docMk/>
          <pc:sldMk cId="0" sldId="309"/>
        </pc:sldMkLst>
      </pc:sldChg>
      <pc:sldChg chg="modSp">
        <pc:chgData name="Rafael Ferreira" userId="S::rafael.ferreira@maferreira94.online::346ac715-ee9f-45b6-8793-4d9363169973" providerId="AD" clId="Web-{C20C5D8D-6F90-60E9-8FA5-BD44B283FA3E}" dt="2025-03-05T19:37:38.168" v="155" actId="20577"/>
        <pc:sldMkLst>
          <pc:docMk/>
          <pc:sldMk cId="1535462334" sldId="2509"/>
        </pc:sldMkLst>
      </pc:sldChg>
      <pc:sldChg chg="addSp delSp modSp">
        <pc:chgData name="Rafael Ferreira" userId="S::rafael.ferreira@maferreira94.online::346ac715-ee9f-45b6-8793-4d9363169973" providerId="AD" clId="Web-{C20C5D8D-6F90-60E9-8FA5-BD44B283FA3E}" dt="2025-03-05T19:47:23.095" v="253" actId="20577"/>
        <pc:sldMkLst>
          <pc:docMk/>
          <pc:sldMk cId="565057317" sldId="2515"/>
        </pc:sldMkLst>
      </pc:sldChg>
      <pc:sldChg chg="modSp">
        <pc:chgData name="Rafael Ferreira" userId="S::rafael.ferreira@maferreira94.online::346ac715-ee9f-45b6-8793-4d9363169973" providerId="AD" clId="Web-{C20C5D8D-6F90-60E9-8FA5-BD44B283FA3E}" dt="2025-03-05T19:37:58.325" v="160" actId="1076"/>
        <pc:sldMkLst>
          <pc:docMk/>
          <pc:sldMk cId="2983543411" sldId="2522"/>
        </pc:sldMkLst>
      </pc:sldChg>
      <pc:sldChg chg="del">
        <pc:chgData name="Rafael Ferreira" userId="S::rafael.ferreira@maferreira94.online::346ac715-ee9f-45b6-8793-4d9363169973" providerId="AD" clId="Web-{C20C5D8D-6F90-60E9-8FA5-BD44B283FA3E}" dt="2025-03-05T18:15:18.131" v="60"/>
        <pc:sldMkLst>
          <pc:docMk/>
          <pc:sldMk cId="556579987" sldId="2523"/>
        </pc:sldMkLst>
      </pc:sldChg>
      <pc:sldChg chg="addSp delSp modSp">
        <pc:chgData name="Rafael Ferreira" userId="S::rafael.ferreira@maferreira94.online::346ac715-ee9f-45b6-8793-4d9363169973" providerId="AD" clId="Web-{C20C5D8D-6F90-60E9-8FA5-BD44B283FA3E}" dt="2025-03-05T18:14:32.848" v="59" actId="1076"/>
        <pc:sldMkLst>
          <pc:docMk/>
          <pc:sldMk cId="2697308427" sldId="2525"/>
        </pc:sldMkLst>
      </pc:sldChg>
      <pc:sldChg chg="addSp delSp modSp del">
        <pc:chgData name="Rafael Ferreira" userId="S::rafael.ferreira@maferreira94.online::346ac715-ee9f-45b6-8793-4d9363169973" providerId="AD" clId="Web-{C20C5D8D-6F90-60E9-8FA5-BD44B283FA3E}" dt="2025-03-05T19:13:39.664" v="125"/>
        <pc:sldMkLst>
          <pc:docMk/>
          <pc:sldMk cId="4153334987" sldId="2526"/>
        </pc:sldMkLst>
      </pc:sldChg>
      <pc:sldChg chg="addSp delSp ord">
        <pc:chgData name="Rafael Ferreira" userId="S::rafael.ferreira@maferreira94.online::346ac715-ee9f-45b6-8793-4d9363169973" providerId="AD" clId="Web-{C20C5D8D-6F90-60E9-8FA5-BD44B283FA3E}" dt="2025-03-05T19:36:16.884" v="139"/>
        <pc:sldMkLst>
          <pc:docMk/>
          <pc:sldMk cId="513194668" sldId="2530"/>
        </pc:sldMkLst>
      </pc:sldChg>
      <pc:sldChg chg="addSp delSp modSp add ord replId">
        <pc:chgData name="Rafael Ferreira" userId="S::rafael.ferreira@maferreira94.online::346ac715-ee9f-45b6-8793-4d9363169973" providerId="AD" clId="Web-{C20C5D8D-6F90-60E9-8FA5-BD44B283FA3E}" dt="2025-03-05T18:33:30.004" v="107" actId="14100"/>
        <pc:sldMkLst>
          <pc:docMk/>
          <pc:sldMk cId="902218072" sldId="2531"/>
        </pc:sldMkLst>
      </pc:sldChg>
      <pc:sldChg chg="addSp delSp modSp add replId">
        <pc:chgData name="Rafael Ferreira" userId="S::rafael.ferreira@maferreira94.online::346ac715-ee9f-45b6-8793-4d9363169973" providerId="AD" clId="Web-{C20C5D8D-6F90-60E9-8FA5-BD44B283FA3E}" dt="2025-03-05T19:13:34.632" v="124" actId="1076"/>
        <pc:sldMkLst>
          <pc:docMk/>
          <pc:sldMk cId="2501738021" sldId="2532"/>
        </pc:sldMkLst>
      </pc:sldChg>
      <pc:sldChg chg="addSp delSp modSp add replId">
        <pc:chgData name="Rafael Ferreira" userId="S::rafael.ferreira@maferreira94.online::346ac715-ee9f-45b6-8793-4d9363169973" providerId="AD" clId="Web-{C20C5D8D-6F90-60E9-8FA5-BD44B283FA3E}" dt="2025-03-05T19:37:04.261" v="148" actId="1076"/>
        <pc:sldMkLst>
          <pc:docMk/>
          <pc:sldMk cId="2408912940" sldId="2533"/>
        </pc:sldMkLst>
      </pc:sldChg>
      <pc:sldChg chg="add replId">
        <pc:chgData name="Rafael Ferreira" userId="S::rafael.ferreira@maferreira94.online::346ac715-ee9f-45b6-8793-4d9363169973" providerId="AD" clId="Web-{C20C5D8D-6F90-60E9-8FA5-BD44B283FA3E}" dt="2025-03-05T19:36:34.416" v="141"/>
        <pc:sldMkLst>
          <pc:docMk/>
          <pc:sldMk cId="3651885776" sldId="2534"/>
        </pc:sldMkLst>
      </pc:sldChg>
      <pc:sldChg chg="add replId">
        <pc:chgData name="Rafael Ferreira" userId="S::rafael.ferreira@maferreira94.online::346ac715-ee9f-45b6-8793-4d9363169973" providerId="AD" clId="Web-{C20C5D8D-6F90-60E9-8FA5-BD44B283FA3E}" dt="2025-03-05T19:43:25.681" v="180"/>
        <pc:sldMkLst>
          <pc:docMk/>
          <pc:sldMk cId="593578043" sldId="2535"/>
        </pc:sldMkLst>
      </pc:sldChg>
      <pc:sldChg chg="add replId">
        <pc:chgData name="Rafael Ferreira" userId="S::rafael.ferreira@maferreira94.online::346ac715-ee9f-45b6-8793-4d9363169973" providerId="AD" clId="Web-{C20C5D8D-6F90-60E9-8FA5-BD44B283FA3E}" dt="2025-03-05T19:47:31.689" v="254"/>
        <pc:sldMkLst>
          <pc:docMk/>
          <pc:sldMk cId="2771757386" sldId="2536"/>
        </pc:sldMkLst>
      </pc:sldChg>
    </pc:docChg>
  </pc:docChgLst>
  <pc:docChgLst>
    <pc:chgData name="Rafael Ferreira" userId="S::rafael.ferreira@maferreira94.online::346ac715-ee9f-45b6-8793-4d9363169973" providerId="AD" clId="Web-{81BFA428-D38A-9002-DAFA-ED20162D3CF4}"/>
    <pc:docChg chg="addSld modSld">
      <pc:chgData name="Rafael Ferreira" userId="S::rafael.ferreira@maferreira94.online::346ac715-ee9f-45b6-8793-4d9363169973" providerId="AD" clId="Web-{81BFA428-D38A-9002-DAFA-ED20162D3CF4}" dt="2025-03-07T17:15:51.961" v="13" actId="1076"/>
      <pc:docMkLst>
        <pc:docMk/>
      </pc:docMkLst>
      <pc:sldChg chg="addSp delSp modSp add replId">
        <pc:chgData name="Rafael Ferreira" userId="S::rafael.ferreira@maferreira94.online::346ac715-ee9f-45b6-8793-4d9363169973" providerId="AD" clId="Web-{81BFA428-D38A-9002-DAFA-ED20162D3CF4}" dt="2025-03-07T17:15:33.586" v="6" actId="1076"/>
        <pc:sldMkLst>
          <pc:docMk/>
          <pc:sldMk cId="82247705" sldId="2542"/>
        </pc:sldMkLst>
      </pc:sldChg>
      <pc:sldChg chg="addSp delSp modSp add replId">
        <pc:chgData name="Rafael Ferreira" userId="S::rafael.ferreira@maferreira94.online::346ac715-ee9f-45b6-8793-4d9363169973" providerId="AD" clId="Web-{81BFA428-D38A-9002-DAFA-ED20162D3CF4}" dt="2025-03-07T17:15:51.961" v="13" actId="1076"/>
        <pc:sldMkLst>
          <pc:docMk/>
          <pc:sldMk cId="1015018360" sldId="2543"/>
        </pc:sldMkLst>
      </pc:sldChg>
    </pc:docChg>
  </pc:docChgLst>
  <pc:docChgLst>
    <pc:chgData name="Rafael Ferreira" userId="346ac715-ee9f-45b6-8793-4d9363169973" providerId="ADAL" clId="{A31137D2-68B7-47E4-B7F7-D98A9B36234B}"/>
    <pc:docChg chg="addSld delSld modSld sldOrd">
      <pc:chgData name="Rafael Ferreira" userId="346ac715-ee9f-45b6-8793-4d9363169973" providerId="ADAL" clId="{A31137D2-68B7-47E4-B7F7-D98A9B36234B}" dt="2025-09-01T23:34:40.882" v="3"/>
      <pc:docMkLst>
        <pc:docMk/>
      </pc:docMkLst>
      <pc:sldChg chg="add ord">
        <pc:chgData name="Rafael Ferreira" userId="346ac715-ee9f-45b6-8793-4d9363169973" providerId="ADAL" clId="{A31137D2-68B7-47E4-B7F7-D98A9B36234B}" dt="2025-09-01T23:34:40.882" v="3"/>
        <pc:sldMkLst>
          <pc:docMk/>
          <pc:sldMk cId="0" sldId="257"/>
        </pc:sldMkLst>
      </pc:sldChg>
      <pc:sldChg chg="del">
        <pc:chgData name="Rafael Ferreira" userId="346ac715-ee9f-45b6-8793-4d9363169973" providerId="ADAL" clId="{A31137D2-68B7-47E4-B7F7-D98A9B36234B}" dt="2025-09-01T23:34:38.677" v="0" actId="47"/>
        <pc:sldMkLst>
          <pc:docMk/>
          <pc:sldMk cId="2912783749" sldId="2580"/>
        </pc:sldMkLst>
      </pc:sldChg>
      <pc:sldMasterChg chg="delSldLayout">
        <pc:chgData name="Rafael Ferreira" userId="346ac715-ee9f-45b6-8793-4d9363169973" providerId="ADAL" clId="{A31137D2-68B7-47E4-B7F7-D98A9B36234B}" dt="2025-09-01T23:34:38.677" v="0" actId="47"/>
        <pc:sldMasterMkLst>
          <pc:docMk/>
          <pc:sldMasterMk cId="2020574204" sldId="2147483648"/>
        </pc:sldMasterMkLst>
        <pc:sldLayoutChg chg="del">
          <pc:chgData name="Rafael Ferreira" userId="346ac715-ee9f-45b6-8793-4d9363169973" providerId="ADAL" clId="{A31137D2-68B7-47E4-B7F7-D98A9B36234B}" dt="2025-09-01T23:34:38.677" v="0" actId="47"/>
          <pc:sldLayoutMkLst>
            <pc:docMk/>
            <pc:sldMasterMk cId="2020574204" sldId="2147483648"/>
            <pc:sldLayoutMk cId="3727460791" sldId="2147483671"/>
          </pc:sldLayoutMkLst>
        </pc:sldLayoutChg>
      </pc:sldMasterChg>
    </pc:docChg>
  </pc:docChgLst>
  <pc:docChgLst>
    <pc:chgData name="Rafael Ferreira" userId="S::rafael.ferreira@maferreira94.online::346ac715-ee9f-45b6-8793-4d9363169973" providerId="AD" clId="Web-{8DC321B9-216B-C6F5-AB1A-D953B44711F2}"/>
    <pc:docChg chg="addSld delSld modSld sldOrd">
      <pc:chgData name="Rafael Ferreira" userId="S::rafael.ferreira@maferreira94.online::346ac715-ee9f-45b6-8793-4d9363169973" providerId="AD" clId="Web-{8DC321B9-216B-C6F5-AB1A-D953B44711F2}" dt="2025-03-05T14:00:19.161" v="141" actId="1076"/>
      <pc:docMkLst>
        <pc:docMk/>
      </pc:docMkLst>
      <pc:sldChg chg="modSp">
        <pc:chgData name="Rafael Ferreira" userId="S::rafael.ferreira@maferreira94.online::346ac715-ee9f-45b6-8793-4d9363169973" providerId="AD" clId="Web-{8DC321B9-216B-C6F5-AB1A-D953B44711F2}" dt="2025-03-05T12:00:29.706" v="100" actId="20577"/>
        <pc:sldMkLst>
          <pc:docMk/>
          <pc:sldMk cId="0" sldId="258"/>
        </pc:sldMkLst>
      </pc:sldChg>
      <pc:sldChg chg="del">
        <pc:chgData name="Rafael Ferreira" userId="S::rafael.ferreira@maferreira94.online::346ac715-ee9f-45b6-8793-4d9363169973" providerId="AD" clId="Web-{8DC321B9-216B-C6F5-AB1A-D953B44711F2}" dt="2025-03-05T11:53:41.830" v="34"/>
        <pc:sldMkLst>
          <pc:docMk/>
          <pc:sldMk cId="0" sldId="260"/>
        </pc:sldMkLst>
      </pc:sldChg>
      <pc:sldChg chg="add del">
        <pc:chgData name="Rafael Ferreira" userId="S::rafael.ferreira@maferreira94.online::346ac715-ee9f-45b6-8793-4d9363169973" providerId="AD" clId="Web-{8DC321B9-216B-C6F5-AB1A-D953B44711F2}" dt="2025-03-05T11:53:59.456" v="36"/>
        <pc:sldMkLst>
          <pc:docMk/>
          <pc:sldMk cId="0" sldId="261"/>
        </pc:sldMkLst>
      </pc:sldChg>
      <pc:sldChg chg="add del ord">
        <pc:chgData name="Rafael Ferreira" userId="S::rafael.ferreira@maferreira94.online::346ac715-ee9f-45b6-8793-4d9363169973" providerId="AD" clId="Web-{8DC321B9-216B-C6F5-AB1A-D953B44711F2}" dt="2025-03-05T11:52:04.217" v="22"/>
        <pc:sldMkLst>
          <pc:docMk/>
          <pc:sldMk cId="0" sldId="262"/>
        </pc:sldMkLst>
      </pc:sldChg>
      <pc:sldChg chg="del">
        <pc:chgData name="Rafael Ferreira" userId="S::rafael.ferreira@maferreira94.online::346ac715-ee9f-45b6-8793-4d9363169973" providerId="AD" clId="Web-{8DC321B9-216B-C6F5-AB1A-D953B44711F2}" dt="2025-03-05T11:50:52.449" v="3"/>
        <pc:sldMkLst>
          <pc:docMk/>
          <pc:sldMk cId="0" sldId="263"/>
        </pc:sldMkLst>
      </pc:sldChg>
      <pc:sldChg chg="modSp del">
        <pc:chgData name="Rafael Ferreira" userId="S::rafael.ferreira@maferreira94.online::346ac715-ee9f-45b6-8793-4d9363169973" providerId="AD" clId="Web-{8DC321B9-216B-C6F5-AB1A-D953B44711F2}" dt="2025-03-05T11:50:48.823" v="2"/>
        <pc:sldMkLst>
          <pc:docMk/>
          <pc:sldMk cId="0" sldId="264"/>
        </pc:sldMkLst>
      </pc:sldChg>
      <pc:sldChg chg="delSp modSp">
        <pc:chgData name="Rafael Ferreira" userId="S::rafael.ferreira@maferreira94.online::346ac715-ee9f-45b6-8793-4d9363169973" providerId="AD" clId="Web-{8DC321B9-216B-C6F5-AB1A-D953B44711F2}" dt="2025-03-05T14:00:19.161" v="141" actId="1076"/>
        <pc:sldMkLst>
          <pc:docMk/>
          <pc:sldMk cId="2826113733" sldId="271"/>
        </pc:sldMkLst>
      </pc:sldChg>
      <pc:sldChg chg="addSp delSp modSp">
        <pc:chgData name="Rafael Ferreira" userId="S::rafael.ferreira@maferreira94.online::346ac715-ee9f-45b6-8793-4d9363169973" providerId="AD" clId="Web-{8DC321B9-216B-C6F5-AB1A-D953B44711F2}" dt="2025-03-05T11:53:19.064" v="33"/>
        <pc:sldMkLst>
          <pc:docMk/>
          <pc:sldMk cId="0" sldId="309"/>
        </pc:sldMkLst>
      </pc:sldChg>
      <pc:sldChg chg="addSp modSp">
        <pc:chgData name="Rafael Ferreira" userId="S::rafael.ferreira@maferreira94.online::346ac715-ee9f-45b6-8793-4d9363169973" providerId="AD" clId="Web-{8DC321B9-216B-C6F5-AB1A-D953B44711F2}" dt="2025-03-05T11:55:31.194" v="54" actId="1076"/>
        <pc:sldMkLst>
          <pc:docMk/>
          <pc:sldMk cId="0" sldId="324"/>
        </pc:sldMkLst>
      </pc:sldChg>
      <pc:sldChg chg="addSp delSp modSp">
        <pc:chgData name="Rafael Ferreira" userId="S::rafael.ferreira@maferreira94.online::346ac715-ee9f-45b6-8793-4d9363169973" providerId="AD" clId="Web-{8DC321B9-216B-C6F5-AB1A-D953B44711F2}" dt="2025-03-05T11:59:43.266" v="98" actId="1076"/>
        <pc:sldMkLst>
          <pc:docMk/>
          <pc:sldMk cId="2697308427" sldId="2525"/>
        </pc:sldMkLst>
      </pc:sldChg>
      <pc:sldChg chg="del">
        <pc:chgData name="Rafael Ferreira" userId="S::rafael.ferreira@maferreira94.online::346ac715-ee9f-45b6-8793-4d9363169973" providerId="AD" clId="Web-{8DC321B9-216B-C6F5-AB1A-D953B44711F2}" dt="2025-03-05T11:51:29.091" v="4"/>
        <pc:sldMkLst>
          <pc:docMk/>
          <pc:sldMk cId="3971068132" sldId="2527"/>
        </pc:sldMkLst>
      </pc:sldChg>
      <pc:sldChg chg="del">
        <pc:chgData name="Rafael Ferreira" userId="S::rafael.ferreira@maferreira94.online::346ac715-ee9f-45b6-8793-4d9363169973" providerId="AD" clId="Web-{8DC321B9-216B-C6F5-AB1A-D953B44711F2}" dt="2025-03-05T11:55:36.085" v="55"/>
        <pc:sldMkLst>
          <pc:docMk/>
          <pc:sldMk cId="1356577288" sldId="2528"/>
        </pc:sldMkLst>
      </pc:sldChg>
      <pc:sldChg chg="modSp add ord replId">
        <pc:chgData name="Rafael Ferreira" userId="S::rafael.ferreira@maferreira94.online::346ac715-ee9f-45b6-8793-4d9363169973" providerId="AD" clId="Web-{8DC321B9-216B-C6F5-AB1A-D953B44711F2}" dt="2025-03-05T11:54:30.426" v="52" actId="20577"/>
        <pc:sldMkLst>
          <pc:docMk/>
          <pc:sldMk cId="3324716629" sldId="2529"/>
        </pc:sldMkLst>
      </pc:sldChg>
      <pc:sldChg chg="modSp add replId">
        <pc:chgData name="Rafael Ferreira" userId="S::rafael.ferreira@maferreira94.online::346ac715-ee9f-45b6-8793-4d9363169973" providerId="AD" clId="Web-{8DC321B9-216B-C6F5-AB1A-D953B44711F2}" dt="2025-03-05T11:54:16.003" v="39" actId="20577"/>
        <pc:sldMkLst>
          <pc:docMk/>
          <pc:sldMk cId="513194668" sldId="2530"/>
        </pc:sldMkLst>
      </pc:sldChg>
    </pc:docChg>
  </pc:docChgLst>
  <pc:docChgLst>
    <pc:chgData name="Rafael Ferreira" userId="S::rafael.ferreira@maferreira94.online::346ac715-ee9f-45b6-8793-4d9363169973" providerId="AD" clId="Web-{D080F13F-C6EE-D49F-E626-5BCEC179A6DF}"/>
    <pc:docChg chg="addSld delSld modSld sldOrd">
      <pc:chgData name="Rafael Ferreira" userId="S::rafael.ferreira@maferreira94.online::346ac715-ee9f-45b6-8793-4d9363169973" providerId="AD" clId="Web-{D080F13F-C6EE-D49F-E626-5BCEC179A6DF}" dt="2025-03-12T00:07:11.358" v="240" actId="1076"/>
      <pc:docMkLst>
        <pc:docMk/>
      </pc:docMkLst>
      <pc:sldChg chg="addSp delSp modSp">
        <pc:chgData name="Rafael Ferreira" userId="S::rafael.ferreira@maferreira94.online::346ac715-ee9f-45b6-8793-4d9363169973" providerId="AD" clId="Web-{D080F13F-C6EE-D49F-E626-5BCEC179A6DF}" dt="2025-03-11T23:39:21.640" v="11" actId="1076"/>
        <pc:sldMkLst>
          <pc:docMk/>
          <pc:sldMk cId="288310561" sldId="320"/>
        </pc:sldMkLst>
      </pc:sldChg>
      <pc:sldChg chg="modSp">
        <pc:chgData name="Rafael Ferreira" userId="S::rafael.ferreira@maferreira94.online::346ac715-ee9f-45b6-8793-4d9363169973" providerId="AD" clId="Web-{D080F13F-C6EE-D49F-E626-5BCEC179A6DF}" dt="2025-03-11T23:48:51.093" v="61" actId="14100"/>
        <pc:sldMkLst>
          <pc:docMk/>
          <pc:sldMk cId="788687173" sldId="2481"/>
        </pc:sldMkLst>
      </pc:sldChg>
      <pc:sldChg chg="modSp">
        <pc:chgData name="Rafael Ferreira" userId="S::rafael.ferreira@maferreira94.online::346ac715-ee9f-45b6-8793-4d9363169973" providerId="AD" clId="Web-{D080F13F-C6EE-D49F-E626-5BCEC179A6DF}" dt="2025-03-11T23:49:46.392" v="71" actId="20577"/>
        <pc:sldMkLst>
          <pc:docMk/>
          <pc:sldMk cId="513194668" sldId="2530"/>
        </pc:sldMkLst>
      </pc:sldChg>
      <pc:sldChg chg="addSp delSp modSp">
        <pc:chgData name="Rafael Ferreira" userId="S::rafael.ferreira@maferreira94.online::346ac715-ee9f-45b6-8793-4d9363169973" providerId="AD" clId="Web-{D080F13F-C6EE-D49F-E626-5BCEC179A6DF}" dt="2025-03-11T23:45:48.495" v="51" actId="1076"/>
        <pc:sldMkLst>
          <pc:docMk/>
          <pc:sldMk cId="655512006" sldId="2541"/>
        </pc:sldMkLst>
      </pc:sldChg>
      <pc:sldChg chg="addSp delSp modSp add del replId">
        <pc:chgData name="Rafael Ferreira" userId="S::rafael.ferreira@maferreira94.online::346ac715-ee9f-45b6-8793-4d9363169973" providerId="AD" clId="Web-{D080F13F-C6EE-D49F-E626-5BCEC179A6DF}" dt="2025-03-11T23:40:24.939" v="30"/>
        <pc:sldMkLst>
          <pc:docMk/>
          <pc:sldMk cId="1230205021" sldId="2544"/>
        </pc:sldMkLst>
      </pc:sldChg>
      <pc:sldChg chg="addSp delSp modSp add ord replId">
        <pc:chgData name="Rafael Ferreira" userId="S::rafael.ferreira@maferreira94.online::346ac715-ee9f-45b6-8793-4d9363169973" providerId="AD" clId="Web-{D080F13F-C6EE-D49F-E626-5BCEC179A6DF}" dt="2025-03-12T00:07:11.358" v="240" actId="1076"/>
        <pc:sldMkLst>
          <pc:docMk/>
          <pc:sldMk cId="2002526383" sldId="2544"/>
        </pc:sldMkLst>
      </pc:sldChg>
      <pc:sldChg chg="addSp delSp modSp add del replId">
        <pc:chgData name="Rafael Ferreira" userId="S::rafael.ferreira@maferreira94.online::346ac715-ee9f-45b6-8793-4d9363169973" providerId="AD" clId="Web-{D080F13F-C6EE-D49F-E626-5BCEC179A6DF}" dt="2025-03-11T23:47:56.264" v="56"/>
        <pc:sldMkLst>
          <pc:docMk/>
          <pc:sldMk cId="2336797619" sldId="2544"/>
        </pc:sldMkLst>
      </pc:sldChg>
    </pc:docChg>
  </pc:docChgLst>
  <pc:docChgLst>
    <pc:chgData name="Rafael Ferreira" userId="S::rafael.ferreira@maferreira94.online::346ac715-ee9f-45b6-8793-4d9363169973" providerId="AD" clId="Web-{D33EDBC4-F5D1-6207-AA47-DE18F5C19257}"/>
    <pc:docChg chg="addSld delSld modSld sldOrd">
      <pc:chgData name="Rafael Ferreira" userId="S::rafael.ferreira@maferreira94.online::346ac715-ee9f-45b6-8793-4d9363169973" providerId="AD" clId="Web-{D33EDBC4-F5D1-6207-AA47-DE18F5C19257}" dt="2025-02-23T17:56:46.981" v="409" actId="20577"/>
      <pc:docMkLst>
        <pc:docMk/>
      </pc:docMkLst>
      <pc:sldChg chg="addSp delSp modSp">
        <pc:chgData name="Rafael Ferreira" userId="S::rafael.ferreira@maferreira94.online::346ac715-ee9f-45b6-8793-4d9363169973" providerId="AD" clId="Web-{D33EDBC4-F5D1-6207-AA47-DE18F5C19257}" dt="2025-02-23T17:56:46.981" v="409" actId="20577"/>
        <pc:sldMkLst>
          <pc:docMk/>
          <pc:sldMk cId="0" sldId="257"/>
        </pc:sldMkLst>
      </pc:sldChg>
      <pc:sldChg chg="del">
        <pc:chgData name="Rafael Ferreira" userId="S::rafael.ferreira@maferreira94.online::346ac715-ee9f-45b6-8793-4d9363169973" providerId="AD" clId="Web-{D33EDBC4-F5D1-6207-AA47-DE18F5C19257}" dt="2025-02-23T17:29:08.906" v="243"/>
        <pc:sldMkLst>
          <pc:docMk/>
          <pc:sldMk cId="0" sldId="260"/>
        </pc:sldMkLst>
      </pc:sldChg>
      <pc:sldChg chg="del">
        <pc:chgData name="Rafael Ferreira" userId="S::rafael.ferreira@maferreira94.online::346ac715-ee9f-45b6-8793-4d9363169973" providerId="AD" clId="Web-{D33EDBC4-F5D1-6207-AA47-DE18F5C19257}" dt="2025-02-23T17:28:28.702" v="241"/>
        <pc:sldMkLst>
          <pc:docMk/>
          <pc:sldMk cId="0" sldId="261"/>
        </pc:sldMkLst>
      </pc:sldChg>
      <pc:sldChg chg="del">
        <pc:chgData name="Rafael Ferreira" userId="S::rafael.ferreira@maferreira94.online::346ac715-ee9f-45b6-8793-4d9363169973" providerId="AD" clId="Web-{D33EDBC4-F5D1-6207-AA47-DE18F5C19257}" dt="2025-02-23T17:26:05.791" v="72"/>
        <pc:sldMkLst>
          <pc:docMk/>
          <pc:sldMk cId="0" sldId="263"/>
        </pc:sldMkLst>
      </pc:sldChg>
      <pc:sldChg chg="del">
        <pc:chgData name="Rafael Ferreira" userId="S::rafael.ferreira@maferreira94.online::346ac715-ee9f-45b6-8793-4d9363169973" providerId="AD" clId="Web-{D33EDBC4-F5D1-6207-AA47-DE18F5C19257}" dt="2025-02-23T17:25:53.635" v="53"/>
        <pc:sldMkLst>
          <pc:docMk/>
          <pc:sldMk cId="0" sldId="264"/>
        </pc:sldMkLst>
      </pc:sldChg>
      <pc:sldChg chg="delSp del">
        <pc:chgData name="Rafael Ferreira" userId="S::rafael.ferreira@maferreira94.online::346ac715-ee9f-45b6-8793-4d9363169973" providerId="AD" clId="Web-{D33EDBC4-F5D1-6207-AA47-DE18F5C19257}" dt="2025-02-23T17:29:50.173" v="255"/>
        <pc:sldMkLst>
          <pc:docMk/>
          <pc:sldMk cId="0" sldId="266"/>
        </pc:sldMkLst>
      </pc:sldChg>
      <pc:sldChg chg="modSp ord">
        <pc:chgData name="Rafael Ferreira" userId="S::rafael.ferreira@maferreira94.online::346ac715-ee9f-45b6-8793-4d9363169973" providerId="AD" clId="Web-{D33EDBC4-F5D1-6207-AA47-DE18F5C19257}" dt="2025-02-23T17:29:48.594" v="254" actId="20577"/>
        <pc:sldMkLst>
          <pc:docMk/>
          <pc:sldMk cId="0" sldId="267"/>
        </pc:sldMkLst>
      </pc:sldChg>
      <pc:sldChg chg="del">
        <pc:chgData name="Rafael Ferreira" userId="S::rafael.ferreira@maferreira94.online::346ac715-ee9f-45b6-8793-4d9363169973" providerId="AD" clId="Web-{D33EDBC4-F5D1-6207-AA47-DE18F5C19257}" dt="2025-02-23T17:28:46.218" v="242"/>
        <pc:sldMkLst>
          <pc:docMk/>
          <pc:sldMk cId="2400983729" sldId="272"/>
        </pc:sldMkLst>
      </pc:sldChg>
      <pc:sldChg chg="addSp delSp modSp">
        <pc:chgData name="Rafael Ferreira" userId="S::rafael.ferreira@maferreira94.online::346ac715-ee9f-45b6-8793-4d9363169973" providerId="AD" clId="Web-{D33EDBC4-F5D1-6207-AA47-DE18F5C19257}" dt="2025-02-23T17:42:37.529" v="355" actId="1076"/>
        <pc:sldMkLst>
          <pc:docMk/>
          <pc:sldMk cId="0" sldId="287"/>
        </pc:sldMkLst>
      </pc:sldChg>
      <pc:sldChg chg="delSp del">
        <pc:chgData name="Rafael Ferreira" userId="S::rafael.ferreira@maferreira94.online::346ac715-ee9f-45b6-8793-4d9363169973" providerId="AD" clId="Web-{D33EDBC4-F5D1-6207-AA47-DE18F5C19257}" dt="2025-02-23T17:31:12.269" v="268"/>
        <pc:sldMkLst>
          <pc:docMk/>
          <pc:sldMk cId="0" sldId="289"/>
        </pc:sldMkLst>
      </pc:sldChg>
      <pc:sldChg chg="modSp">
        <pc:chgData name="Rafael Ferreira" userId="S::rafael.ferreira@maferreira94.online::346ac715-ee9f-45b6-8793-4d9363169973" providerId="AD" clId="Web-{D33EDBC4-F5D1-6207-AA47-DE18F5C19257}" dt="2025-02-23T17:34:37.199" v="303" actId="1076"/>
        <pc:sldMkLst>
          <pc:docMk/>
          <pc:sldMk cId="0" sldId="290"/>
        </pc:sldMkLst>
      </pc:sldChg>
      <pc:sldChg chg="modSp">
        <pc:chgData name="Rafael Ferreira" userId="S::rafael.ferreira@maferreira94.online::346ac715-ee9f-45b6-8793-4d9363169973" providerId="AD" clId="Web-{D33EDBC4-F5D1-6207-AA47-DE18F5C19257}" dt="2025-02-23T17:34:42.605" v="304" actId="1076"/>
        <pc:sldMkLst>
          <pc:docMk/>
          <pc:sldMk cId="0" sldId="293"/>
        </pc:sldMkLst>
      </pc:sldChg>
      <pc:sldChg chg="modSp">
        <pc:chgData name="Rafael Ferreira" userId="S::rafael.ferreira@maferreira94.online::346ac715-ee9f-45b6-8793-4d9363169973" providerId="AD" clId="Web-{D33EDBC4-F5D1-6207-AA47-DE18F5C19257}" dt="2025-02-23T17:32:04.695" v="282" actId="1076"/>
        <pc:sldMkLst>
          <pc:docMk/>
          <pc:sldMk cId="0" sldId="309"/>
        </pc:sldMkLst>
      </pc:sldChg>
      <pc:sldChg chg="modSp">
        <pc:chgData name="Rafael Ferreira" userId="S::rafael.ferreira@maferreira94.online::346ac715-ee9f-45b6-8793-4d9363169973" providerId="AD" clId="Web-{D33EDBC4-F5D1-6207-AA47-DE18F5C19257}" dt="2025-02-23T17:31:58.757" v="281" actId="1076"/>
        <pc:sldMkLst>
          <pc:docMk/>
          <pc:sldMk cId="0" sldId="313"/>
        </pc:sldMkLst>
      </pc:sldChg>
      <pc:sldChg chg="modSp">
        <pc:chgData name="Rafael Ferreira" userId="S::rafael.ferreira@maferreira94.online::346ac715-ee9f-45b6-8793-4d9363169973" providerId="AD" clId="Web-{D33EDBC4-F5D1-6207-AA47-DE18F5C19257}" dt="2025-02-23T17:31:54.069" v="280" actId="1076"/>
        <pc:sldMkLst>
          <pc:docMk/>
          <pc:sldMk cId="0" sldId="314"/>
        </pc:sldMkLst>
      </pc:sldChg>
      <pc:sldChg chg="del">
        <pc:chgData name="Rafael Ferreira" userId="S::rafael.ferreira@maferreira94.online::346ac715-ee9f-45b6-8793-4d9363169973" providerId="AD" clId="Web-{D33EDBC4-F5D1-6207-AA47-DE18F5C19257}" dt="2025-02-23T17:29:14.156" v="244"/>
        <pc:sldMkLst>
          <pc:docMk/>
          <pc:sldMk cId="0" sldId="322"/>
        </pc:sldMkLst>
      </pc:sldChg>
      <pc:sldChg chg="del">
        <pc:chgData name="Rafael Ferreira" userId="S::rafael.ferreira@maferreira94.online::346ac715-ee9f-45b6-8793-4d9363169973" providerId="AD" clId="Web-{D33EDBC4-F5D1-6207-AA47-DE18F5C19257}" dt="2025-02-23T17:29:14.922" v="245"/>
        <pc:sldMkLst>
          <pc:docMk/>
          <pc:sldMk cId="0" sldId="323"/>
        </pc:sldMkLst>
      </pc:sldChg>
      <pc:sldChg chg="del">
        <pc:chgData name="Rafael Ferreira" userId="S::rafael.ferreira@maferreira94.online::346ac715-ee9f-45b6-8793-4d9363169973" providerId="AD" clId="Web-{D33EDBC4-F5D1-6207-AA47-DE18F5C19257}" dt="2025-02-23T17:28:09.639" v="211"/>
        <pc:sldMkLst>
          <pc:docMk/>
          <pc:sldMk cId="0" sldId="2492"/>
        </pc:sldMkLst>
      </pc:sldChg>
      <pc:sldChg chg="del">
        <pc:chgData name="Rafael Ferreira" userId="S::rafael.ferreira@maferreira94.online::346ac715-ee9f-45b6-8793-4d9363169973" providerId="AD" clId="Web-{D33EDBC4-F5D1-6207-AA47-DE18F5C19257}" dt="2025-02-23T17:28:12.826" v="212"/>
        <pc:sldMkLst>
          <pc:docMk/>
          <pc:sldMk cId="0" sldId="2493"/>
        </pc:sldMkLst>
      </pc:sldChg>
      <pc:sldChg chg="del">
        <pc:chgData name="Rafael Ferreira" userId="S::rafael.ferreira@maferreira94.online::346ac715-ee9f-45b6-8793-4d9363169973" providerId="AD" clId="Web-{D33EDBC4-F5D1-6207-AA47-DE18F5C19257}" dt="2025-02-23T17:27:43.700" v="184"/>
        <pc:sldMkLst>
          <pc:docMk/>
          <pc:sldMk cId="0" sldId="2494"/>
        </pc:sldMkLst>
      </pc:sldChg>
      <pc:sldChg chg="del">
        <pc:chgData name="Rafael Ferreira" userId="S::rafael.ferreira@maferreira94.online::346ac715-ee9f-45b6-8793-4d9363169973" providerId="AD" clId="Web-{D33EDBC4-F5D1-6207-AA47-DE18F5C19257}" dt="2025-02-23T17:25:23.946" v="18"/>
        <pc:sldMkLst>
          <pc:docMk/>
          <pc:sldMk cId="0" sldId="2496"/>
        </pc:sldMkLst>
      </pc:sldChg>
      <pc:sldChg chg="addSp delSp add replId">
        <pc:chgData name="Rafael Ferreira" userId="S::rafael.ferreira@maferreira94.online::346ac715-ee9f-45b6-8793-4d9363169973" providerId="AD" clId="Web-{D33EDBC4-F5D1-6207-AA47-DE18F5C19257}" dt="2025-02-23T17:25:20.290" v="17"/>
        <pc:sldMkLst>
          <pc:docMk/>
          <pc:sldMk cId="3493963183" sldId="2500"/>
        </pc:sldMkLst>
      </pc:sldChg>
      <pc:sldChg chg="addSp delSp modSp add del replId">
        <pc:chgData name="Rafael Ferreira" userId="S::rafael.ferreira@maferreira94.online::346ac715-ee9f-45b6-8793-4d9363169973" providerId="AD" clId="Web-{D33EDBC4-F5D1-6207-AA47-DE18F5C19257}" dt="2025-02-23T17:27:03.215" v="148"/>
        <pc:sldMkLst>
          <pc:docMk/>
          <pc:sldMk cId="3326707522" sldId="2501"/>
        </pc:sldMkLst>
      </pc:sldChg>
      <pc:sldChg chg="addSp delSp add replId">
        <pc:chgData name="Rafael Ferreira" userId="S::rafael.ferreira@maferreira94.online::346ac715-ee9f-45b6-8793-4d9363169973" providerId="AD" clId="Web-{D33EDBC4-F5D1-6207-AA47-DE18F5C19257}" dt="2025-02-23T17:25:50.432" v="52"/>
        <pc:sldMkLst>
          <pc:docMk/>
          <pc:sldMk cId="3602254972" sldId="2502"/>
        </pc:sldMkLst>
      </pc:sldChg>
      <pc:sldChg chg="addSp delSp add replId">
        <pc:chgData name="Rafael Ferreira" userId="S::rafael.ferreira@maferreira94.online::346ac715-ee9f-45b6-8793-4d9363169973" providerId="AD" clId="Web-{D33EDBC4-F5D1-6207-AA47-DE18F5C19257}" dt="2025-02-23T17:26:02.651" v="71"/>
        <pc:sldMkLst>
          <pc:docMk/>
          <pc:sldMk cId="1904404707" sldId="2503"/>
        </pc:sldMkLst>
      </pc:sldChg>
      <pc:sldChg chg="addSp delSp modSp add replId">
        <pc:chgData name="Rafael Ferreira" userId="S::rafael.ferreira@maferreira94.online::346ac715-ee9f-45b6-8793-4d9363169973" providerId="AD" clId="Web-{D33EDBC4-F5D1-6207-AA47-DE18F5C19257}" dt="2025-02-23T17:46:14.572" v="375" actId="1076"/>
        <pc:sldMkLst>
          <pc:docMk/>
          <pc:sldMk cId="2287410346" sldId="2504"/>
        </pc:sldMkLst>
      </pc:sldChg>
      <pc:sldChg chg="addSp delSp modSp add replId">
        <pc:chgData name="Rafael Ferreira" userId="S::rafael.ferreira@maferreira94.online::346ac715-ee9f-45b6-8793-4d9363169973" providerId="AD" clId="Web-{D33EDBC4-F5D1-6207-AA47-DE18F5C19257}" dt="2025-02-23T17:34:15.386" v="302" actId="1076"/>
        <pc:sldMkLst>
          <pc:docMk/>
          <pc:sldMk cId="3391258399" sldId="2505"/>
        </pc:sldMkLst>
      </pc:sldChg>
      <pc:sldChg chg="addSp delSp add replId">
        <pc:chgData name="Rafael Ferreira" userId="S::rafael.ferreira@maferreira94.online::346ac715-ee9f-45b6-8793-4d9363169973" providerId="AD" clId="Web-{D33EDBC4-F5D1-6207-AA47-DE18F5C19257}" dt="2025-02-23T17:27:53.201" v="199"/>
        <pc:sldMkLst>
          <pc:docMk/>
          <pc:sldMk cId="2325529043" sldId="2506"/>
        </pc:sldMkLst>
      </pc:sldChg>
      <pc:sldChg chg="add del replId">
        <pc:chgData name="Rafael Ferreira" userId="S::rafael.ferreira@maferreira94.online::346ac715-ee9f-45b6-8793-4d9363169973" providerId="AD" clId="Web-{D33EDBC4-F5D1-6207-AA47-DE18F5C19257}" dt="2025-02-23T17:30:22.080" v="261"/>
        <pc:sldMkLst>
          <pc:docMk/>
          <pc:sldMk cId="1924476350" sldId="2507"/>
        </pc:sldMkLst>
      </pc:sldChg>
      <pc:sldChg chg="addSp delSp add replId">
        <pc:chgData name="Rafael Ferreira" userId="S::rafael.ferreira@maferreira94.online::346ac715-ee9f-45b6-8793-4d9363169973" providerId="AD" clId="Web-{D33EDBC4-F5D1-6207-AA47-DE18F5C19257}" dt="2025-02-23T17:28:25.577" v="240"/>
        <pc:sldMkLst>
          <pc:docMk/>
          <pc:sldMk cId="1111352944" sldId="2508"/>
        </pc:sldMkLst>
      </pc:sldChg>
      <pc:sldChg chg="add replId">
        <pc:chgData name="Rafael Ferreira" userId="S::rafael.ferreira@maferreira94.online::346ac715-ee9f-45b6-8793-4d9363169973" providerId="AD" clId="Web-{D33EDBC4-F5D1-6207-AA47-DE18F5C19257}" dt="2025-02-23T17:29:26.094" v="248"/>
        <pc:sldMkLst>
          <pc:docMk/>
          <pc:sldMk cId="1535462334" sldId="2509"/>
        </pc:sldMkLst>
      </pc:sldChg>
      <pc:sldChg chg="modSp add del ord replId">
        <pc:chgData name="Rafael Ferreira" userId="S::rafael.ferreira@maferreira94.online::346ac715-ee9f-45b6-8793-4d9363169973" providerId="AD" clId="Web-{D33EDBC4-F5D1-6207-AA47-DE18F5C19257}" dt="2025-02-23T17:42:15.212" v="347"/>
        <pc:sldMkLst>
          <pc:docMk/>
          <pc:sldMk cId="2509664824" sldId="2510"/>
        </pc:sldMkLst>
      </pc:sldChg>
      <pc:sldChg chg="modSp add ord replId">
        <pc:chgData name="Rafael Ferreira" userId="S::rafael.ferreira@maferreira94.online::346ac715-ee9f-45b6-8793-4d9363169973" providerId="AD" clId="Web-{D33EDBC4-F5D1-6207-AA47-DE18F5C19257}" dt="2025-02-23T17:31:10.331" v="267" actId="20577"/>
        <pc:sldMkLst>
          <pc:docMk/>
          <pc:sldMk cId="1139961686" sldId="2511"/>
        </pc:sldMkLst>
      </pc:sldChg>
      <pc:sldChg chg="modSp add replId">
        <pc:chgData name="Rafael Ferreira" userId="S::rafael.ferreira@maferreira94.online::346ac715-ee9f-45b6-8793-4d9363169973" providerId="AD" clId="Web-{D33EDBC4-F5D1-6207-AA47-DE18F5C19257}" dt="2025-02-23T17:36:24.952" v="308" actId="20577"/>
        <pc:sldMkLst>
          <pc:docMk/>
          <pc:sldMk cId="4154196509" sldId="2512"/>
        </pc:sldMkLst>
      </pc:sldChg>
      <pc:sldChg chg="addSp delSp modSp add replId">
        <pc:chgData name="Rafael Ferreira" userId="S::rafael.ferreira@maferreira94.online::346ac715-ee9f-45b6-8793-4d9363169973" providerId="AD" clId="Web-{D33EDBC4-F5D1-6207-AA47-DE18F5C19257}" dt="2025-02-23T17:39:24.848" v="326"/>
        <pc:sldMkLst>
          <pc:docMk/>
          <pc:sldMk cId="3593818706" sldId="2513"/>
        </pc:sldMkLst>
      </pc:sldChg>
      <pc:sldChg chg="addSp delSp modSp add replId">
        <pc:chgData name="Rafael Ferreira" userId="S::rafael.ferreira@maferreira94.online::346ac715-ee9f-45b6-8793-4d9363169973" providerId="AD" clId="Web-{D33EDBC4-F5D1-6207-AA47-DE18F5C19257}" dt="2025-02-23T17:42:08.525" v="346" actId="14100"/>
        <pc:sldMkLst>
          <pc:docMk/>
          <pc:sldMk cId="3429095521" sldId="2514"/>
        </pc:sldMkLst>
      </pc:sldChg>
      <pc:sldChg chg="add replId">
        <pc:chgData name="Rafael Ferreira" userId="S::rafael.ferreira@maferreira94.online::346ac715-ee9f-45b6-8793-4d9363169973" providerId="AD" clId="Web-{D33EDBC4-F5D1-6207-AA47-DE18F5C19257}" dt="2025-02-23T17:54:14.430" v="376"/>
        <pc:sldMkLst>
          <pc:docMk/>
          <pc:sldMk cId="565057317" sldId="2515"/>
        </pc:sldMkLst>
      </pc:sldChg>
    </pc:docChg>
  </pc:docChgLst>
  <pc:docChgLst>
    <pc:chgData name="Rafael Ferreira" userId="346ac715-ee9f-45b6-8793-4d9363169973" providerId="ADAL" clId="{29BA1BE4-E887-48B7-A364-3ACA2ED76136}"/>
    <pc:docChg chg="custSel addSld delSld modSld">
      <pc:chgData name="Rafael Ferreira" userId="346ac715-ee9f-45b6-8793-4d9363169973" providerId="ADAL" clId="{29BA1BE4-E887-48B7-A364-3ACA2ED76136}" dt="2025-10-01T23:34:25.544" v="94"/>
      <pc:docMkLst>
        <pc:docMk/>
      </pc:docMkLst>
      <pc:sldChg chg="del">
        <pc:chgData name="Rafael Ferreira" userId="346ac715-ee9f-45b6-8793-4d9363169973" providerId="ADAL" clId="{29BA1BE4-E887-48B7-A364-3ACA2ED76136}" dt="2025-10-01T23:25:38.072" v="1" actId="47"/>
        <pc:sldMkLst>
          <pc:docMk/>
          <pc:sldMk cId="0" sldId="257"/>
        </pc:sldMkLst>
      </pc:sldChg>
      <pc:sldChg chg="addSp modSp">
        <pc:chgData name="Rafael Ferreira" userId="346ac715-ee9f-45b6-8793-4d9363169973" providerId="ADAL" clId="{29BA1BE4-E887-48B7-A364-3ACA2ED76136}" dt="2025-10-01T23:33:39.301" v="62"/>
        <pc:sldMkLst>
          <pc:docMk/>
          <pc:sldMk cId="0" sldId="276"/>
        </pc:sldMkLst>
        <pc:picChg chg="add mod">
          <ac:chgData name="Rafael Ferreira" userId="346ac715-ee9f-45b6-8793-4d9363169973" providerId="ADAL" clId="{29BA1BE4-E887-48B7-A364-3ACA2ED76136}" dt="2025-10-01T23:33:39.301" v="62"/>
          <ac:picMkLst>
            <pc:docMk/>
            <pc:sldMk cId="0" sldId="276"/>
            <ac:picMk id="6" creationId="{2BB24186-AA9E-5257-BE3D-F46264759E2F}"/>
          </ac:picMkLst>
        </pc:picChg>
      </pc:sldChg>
      <pc:sldChg chg="addSp modSp">
        <pc:chgData name="Rafael Ferreira" userId="346ac715-ee9f-45b6-8793-4d9363169973" providerId="ADAL" clId="{29BA1BE4-E887-48B7-A364-3ACA2ED76136}" dt="2025-10-01T23:31:08.945" v="46"/>
        <pc:sldMkLst>
          <pc:docMk/>
          <pc:sldMk cId="3630980153" sldId="316"/>
        </pc:sldMkLst>
        <pc:picChg chg="add mod">
          <ac:chgData name="Rafael Ferreira" userId="346ac715-ee9f-45b6-8793-4d9363169973" providerId="ADAL" clId="{29BA1BE4-E887-48B7-A364-3ACA2ED76136}" dt="2025-10-01T23:31:08.945" v="46"/>
          <ac:picMkLst>
            <pc:docMk/>
            <pc:sldMk cId="3630980153" sldId="316"/>
            <ac:picMk id="4" creationId="{0BFD9792-AF26-3F3D-3F73-1C82DBDB660C}"/>
          </ac:picMkLst>
        </pc:picChg>
      </pc:sldChg>
      <pc:sldChg chg="addSp modSp">
        <pc:chgData name="Rafael Ferreira" userId="346ac715-ee9f-45b6-8793-4d9363169973" providerId="ADAL" clId="{29BA1BE4-E887-48B7-A364-3ACA2ED76136}" dt="2025-10-01T23:31:12.440" v="48"/>
        <pc:sldMkLst>
          <pc:docMk/>
          <pc:sldMk cId="288310561" sldId="320"/>
        </pc:sldMkLst>
        <pc:picChg chg="add mod">
          <ac:chgData name="Rafael Ferreira" userId="346ac715-ee9f-45b6-8793-4d9363169973" providerId="ADAL" clId="{29BA1BE4-E887-48B7-A364-3ACA2ED76136}" dt="2025-10-01T23:31:12.440" v="48"/>
          <ac:picMkLst>
            <pc:docMk/>
            <pc:sldMk cId="288310561" sldId="320"/>
            <ac:picMk id="8" creationId="{63F6E8A0-6EAD-A65B-0318-653B1F1319A6}"/>
          </ac:picMkLst>
        </pc:picChg>
      </pc:sldChg>
      <pc:sldChg chg="addSp modSp">
        <pc:chgData name="Rafael Ferreira" userId="346ac715-ee9f-45b6-8793-4d9363169973" providerId="ADAL" clId="{29BA1BE4-E887-48B7-A364-3ACA2ED76136}" dt="2025-10-01T23:31:29.538" v="56"/>
        <pc:sldMkLst>
          <pc:docMk/>
          <pc:sldMk cId="1876115862" sldId="2484"/>
        </pc:sldMkLst>
        <pc:picChg chg="add mod">
          <ac:chgData name="Rafael Ferreira" userId="346ac715-ee9f-45b6-8793-4d9363169973" providerId="ADAL" clId="{29BA1BE4-E887-48B7-A364-3ACA2ED76136}" dt="2025-10-01T23:31:29.538" v="56"/>
          <ac:picMkLst>
            <pc:docMk/>
            <pc:sldMk cId="1876115862" sldId="2484"/>
            <ac:picMk id="4" creationId="{247F4E0E-CCDE-FCC0-357B-E4A4EA162B48}"/>
          </ac:picMkLst>
        </pc:picChg>
      </pc:sldChg>
      <pc:sldChg chg="addSp modSp">
        <pc:chgData name="Rafael Ferreira" userId="346ac715-ee9f-45b6-8793-4d9363169973" providerId="ADAL" clId="{29BA1BE4-E887-48B7-A364-3ACA2ED76136}" dt="2025-10-01T23:31:31.510" v="58"/>
        <pc:sldMkLst>
          <pc:docMk/>
          <pc:sldMk cId="3516913626" sldId="2486"/>
        </pc:sldMkLst>
        <pc:picChg chg="add mod">
          <ac:chgData name="Rafael Ferreira" userId="346ac715-ee9f-45b6-8793-4d9363169973" providerId="ADAL" clId="{29BA1BE4-E887-48B7-A364-3ACA2ED76136}" dt="2025-10-01T23:31:31.510" v="58"/>
          <ac:picMkLst>
            <pc:docMk/>
            <pc:sldMk cId="3516913626" sldId="2486"/>
            <ac:picMk id="18" creationId="{EB614B00-C1CA-EE0C-2EE5-F17AFC614D8F}"/>
          </ac:picMkLst>
        </pc:picChg>
      </pc:sldChg>
      <pc:sldChg chg="addSp modSp mod">
        <pc:chgData name="Rafael Ferreira" userId="346ac715-ee9f-45b6-8793-4d9363169973" providerId="ADAL" clId="{29BA1BE4-E887-48B7-A364-3ACA2ED76136}" dt="2025-10-01T23:34:04.241" v="80" actId="1076"/>
        <pc:sldMkLst>
          <pc:docMk/>
          <pc:sldMk cId="1904404707" sldId="2503"/>
        </pc:sldMkLst>
        <pc:picChg chg="add mod">
          <ac:chgData name="Rafael Ferreira" userId="346ac715-ee9f-45b6-8793-4d9363169973" providerId="ADAL" clId="{29BA1BE4-E887-48B7-A364-3ACA2ED76136}" dt="2025-10-01T23:34:04.241" v="80" actId="1076"/>
          <ac:picMkLst>
            <pc:docMk/>
            <pc:sldMk cId="1904404707" sldId="2503"/>
            <ac:picMk id="5" creationId="{28EA1E73-6BE5-B8A2-20D6-81A81FD59673}"/>
          </ac:picMkLst>
        </pc:picChg>
      </pc:sldChg>
      <pc:sldChg chg="addSp modSp">
        <pc:chgData name="Rafael Ferreira" userId="346ac715-ee9f-45b6-8793-4d9363169973" providerId="ADAL" clId="{29BA1BE4-E887-48B7-A364-3ACA2ED76136}" dt="2025-10-01T23:33:47.567" v="68"/>
        <pc:sldMkLst>
          <pc:docMk/>
          <pc:sldMk cId="3429095521" sldId="2514"/>
        </pc:sldMkLst>
        <pc:picChg chg="add mod">
          <ac:chgData name="Rafael Ferreira" userId="346ac715-ee9f-45b6-8793-4d9363169973" providerId="ADAL" clId="{29BA1BE4-E887-48B7-A364-3ACA2ED76136}" dt="2025-10-01T23:33:47.567" v="68"/>
          <ac:picMkLst>
            <pc:docMk/>
            <pc:sldMk cId="3429095521" sldId="2514"/>
            <ac:picMk id="5" creationId="{2608566C-48D0-A4B0-EAE3-02C6E5271E37}"/>
          </ac:picMkLst>
        </pc:picChg>
      </pc:sldChg>
      <pc:sldChg chg="addSp delSp modSp mod">
        <pc:chgData name="Rafael Ferreira" userId="346ac715-ee9f-45b6-8793-4d9363169973" providerId="ADAL" clId="{29BA1BE4-E887-48B7-A364-3ACA2ED76136}" dt="2025-10-01T23:29:57.578" v="35"/>
        <pc:sldMkLst>
          <pc:docMk/>
          <pc:sldMk cId="565057317" sldId="2515"/>
        </pc:sldMkLst>
        <pc:picChg chg="add del mod">
          <ac:chgData name="Rafael Ferreira" userId="346ac715-ee9f-45b6-8793-4d9363169973" providerId="ADAL" clId="{29BA1BE4-E887-48B7-A364-3ACA2ED76136}" dt="2025-10-01T23:29:57.400" v="34" actId="478"/>
          <ac:picMkLst>
            <pc:docMk/>
            <pc:sldMk cId="565057317" sldId="2515"/>
            <ac:picMk id="4" creationId="{8F50F0B8-BE74-1302-17F4-3CC995A64A00}"/>
          </ac:picMkLst>
        </pc:picChg>
        <pc:picChg chg="add mod">
          <ac:chgData name="Rafael Ferreira" userId="346ac715-ee9f-45b6-8793-4d9363169973" providerId="ADAL" clId="{29BA1BE4-E887-48B7-A364-3ACA2ED76136}" dt="2025-10-01T23:29:57.578" v="35"/>
          <ac:picMkLst>
            <pc:docMk/>
            <pc:sldMk cId="565057317" sldId="2515"/>
            <ac:picMk id="5" creationId="{25C0D081-1880-AA0B-25EF-3E87E140CF7D}"/>
          </ac:picMkLst>
        </pc:picChg>
      </pc:sldChg>
      <pc:sldChg chg="addSp modSp">
        <pc:chgData name="Rafael Ferreira" userId="346ac715-ee9f-45b6-8793-4d9363169973" providerId="ADAL" clId="{29BA1BE4-E887-48B7-A364-3ACA2ED76136}" dt="2025-10-01T23:33:43.842" v="65"/>
        <pc:sldMkLst>
          <pc:docMk/>
          <pc:sldMk cId="1956513886" sldId="2518"/>
        </pc:sldMkLst>
        <pc:picChg chg="add mod">
          <ac:chgData name="Rafael Ferreira" userId="346ac715-ee9f-45b6-8793-4d9363169973" providerId="ADAL" clId="{29BA1BE4-E887-48B7-A364-3ACA2ED76136}" dt="2025-10-01T23:33:43.842" v="65"/>
          <ac:picMkLst>
            <pc:docMk/>
            <pc:sldMk cId="1956513886" sldId="2518"/>
            <ac:picMk id="5" creationId="{C291083C-B6FF-FD2D-7F10-0221BD3AC47B}"/>
          </ac:picMkLst>
        </pc:picChg>
      </pc:sldChg>
      <pc:sldChg chg="addSp modSp">
        <pc:chgData name="Rafael Ferreira" userId="346ac715-ee9f-45b6-8793-4d9363169973" providerId="ADAL" clId="{29BA1BE4-E887-48B7-A364-3ACA2ED76136}" dt="2025-10-01T23:33:45.752" v="66"/>
        <pc:sldMkLst>
          <pc:docMk/>
          <pc:sldMk cId="3398805373" sldId="2519"/>
        </pc:sldMkLst>
        <pc:picChg chg="add mod">
          <ac:chgData name="Rafael Ferreira" userId="346ac715-ee9f-45b6-8793-4d9363169973" providerId="ADAL" clId="{29BA1BE4-E887-48B7-A364-3ACA2ED76136}" dt="2025-10-01T23:33:45.752" v="66"/>
          <ac:picMkLst>
            <pc:docMk/>
            <pc:sldMk cId="3398805373" sldId="2519"/>
            <ac:picMk id="5" creationId="{3CA0E32E-75F2-77CD-C97B-792ACF8DD8F4}"/>
          </ac:picMkLst>
        </pc:picChg>
      </pc:sldChg>
      <pc:sldChg chg="addSp modSp">
        <pc:chgData name="Rafael Ferreira" userId="346ac715-ee9f-45b6-8793-4d9363169973" providerId="ADAL" clId="{29BA1BE4-E887-48B7-A364-3ACA2ED76136}" dt="2025-10-01T23:34:09.350" v="84"/>
        <pc:sldMkLst>
          <pc:docMk/>
          <pc:sldMk cId="513194668" sldId="2530"/>
        </pc:sldMkLst>
        <pc:picChg chg="add mod">
          <ac:chgData name="Rafael Ferreira" userId="346ac715-ee9f-45b6-8793-4d9363169973" providerId="ADAL" clId="{29BA1BE4-E887-48B7-A364-3ACA2ED76136}" dt="2025-10-01T23:34:09.350" v="84"/>
          <ac:picMkLst>
            <pc:docMk/>
            <pc:sldMk cId="513194668" sldId="2530"/>
            <ac:picMk id="5" creationId="{09A5ED49-160B-5E4E-99FB-91D6D4BD7EBC}"/>
          </ac:picMkLst>
        </pc:picChg>
      </pc:sldChg>
      <pc:sldChg chg="del">
        <pc:chgData name="Rafael Ferreira" userId="346ac715-ee9f-45b6-8793-4d9363169973" providerId="ADAL" clId="{29BA1BE4-E887-48B7-A364-3ACA2ED76136}" dt="2025-10-01T23:31:23.329" v="52" actId="47"/>
        <pc:sldMkLst>
          <pc:docMk/>
          <pc:sldMk cId="902218072" sldId="2531"/>
        </pc:sldMkLst>
      </pc:sldChg>
      <pc:sldChg chg="addSp modSp">
        <pc:chgData name="Rafael Ferreira" userId="346ac715-ee9f-45b6-8793-4d9363169973" providerId="ADAL" clId="{29BA1BE4-E887-48B7-A364-3ACA2ED76136}" dt="2025-10-01T23:34:11.280" v="85"/>
        <pc:sldMkLst>
          <pc:docMk/>
          <pc:sldMk cId="2408912940" sldId="2533"/>
        </pc:sldMkLst>
        <pc:picChg chg="add mod">
          <ac:chgData name="Rafael Ferreira" userId="346ac715-ee9f-45b6-8793-4d9363169973" providerId="ADAL" clId="{29BA1BE4-E887-48B7-A364-3ACA2ED76136}" dt="2025-10-01T23:34:11.280" v="85"/>
          <ac:picMkLst>
            <pc:docMk/>
            <pc:sldMk cId="2408912940" sldId="2533"/>
            <ac:picMk id="6" creationId="{6637962C-792F-3739-1A45-C714F0F6526B}"/>
          </ac:picMkLst>
        </pc:picChg>
      </pc:sldChg>
      <pc:sldChg chg="addSp delSp modSp mod">
        <pc:chgData name="Rafael Ferreira" userId="346ac715-ee9f-45b6-8793-4d9363169973" providerId="ADAL" clId="{29BA1BE4-E887-48B7-A364-3ACA2ED76136}" dt="2025-10-01T23:29:49.561" v="31"/>
        <pc:sldMkLst>
          <pc:docMk/>
          <pc:sldMk cId="593578043" sldId="2535"/>
        </pc:sldMkLst>
        <pc:picChg chg="add del mod">
          <ac:chgData name="Rafael Ferreira" userId="346ac715-ee9f-45b6-8793-4d9363169973" providerId="ADAL" clId="{29BA1BE4-E887-48B7-A364-3ACA2ED76136}" dt="2025-10-01T23:29:49.311" v="30" actId="478"/>
          <ac:picMkLst>
            <pc:docMk/>
            <pc:sldMk cId="593578043" sldId="2535"/>
            <ac:picMk id="6" creationId="{B76DB7DC-D1D9-3181-ADC6-27C6B2C4A95D}"/>
          </ac:picMkLst>
        </pc:picChg>
        <pc:picChg chg="add mod">
          <ac:chgData name="Rafael Ferreira" userId="346ac715-ee9f-45b6-8793-4d9363169973" providerId="ADAL" clId="{29BA1BE4-E887-48B7-A364-3ACA2ED76136}" dt="2025-10-01T23:29:49.561" v="31"/>
          <ac:picMkLst>
            <pc:docMk/>
            <pc:sldMk cId="593578043" sldId="2535"/>
            <ac:picMk id="7" creationId="{D60926DB-4A30-29A9-130C-60449F27F05E}"/>
          </ac:picMkLst>
        </pc:picChg>
      </pc:sldChg>
      <pc:sldChg chg="addSp modSp">
        <pc:chgData name="Rafael Ferreira" userId="346ac715-ee9f-45b6-8793-4d9363169973" providerId="ADAL" clId="{29BA1BE4-E887-48B7-A364-3ACA2ED76136}" dt="2025-10-01T23:31:15.501" v="50"/>
        <pc:sldMkLst>
          <pc:docMk/>
          <pc:sldMk cId="3018312247" sldId="2538"/>
        </pc:sldMkLst>
        <pc:picChg chg="add mod">
          <ac:chgData name="Rafael Ferreira" userId="346ac715-ee9f-45b6-8793-4d9363169973" providerId="ADAL" clId="{29BA1BE4-E887-48B7-A364-3ACA2ED76136}" dt="2025-10-01T23:31:15.501" v="50"/>
          <ac:picMkLst>
            <pc:docMk/>
            <pc:sldMk cId="3018312247" sldId="2538"/>
            <ac:picMk id="6" creationId="{FBC41766-5064-FC4A-E7CB-5453AC751943}"/>
          </ac:picMkLst>
        </pc:picChg>
      </pc:sldChg>
      <pc:sldChg chg="addSp modSp">
        <pc:chgData name="Rafael Ferreira" userId="346ac715-ee9f-45b6-8793-4d9363169973" providerId="ADAL" clId="{29BA1BE4-E887-48B7-A364-3ACA2ED76136}" dt="2025-10-01T23:31:10.801" v="47"/>
        <pc:sldMkLst>
          <pc:docMk/>
          <pc:sldMk cId="1949194949" sldId="2540"/>
        </pc:sldMkLst>
        <pc:picChg chg="add mod">
          <ac:chgData name="Rafael Ferreira" userId="346ac715-ee9f-45b6-8793-4d9363169973" providerId="ADAL" clId="{29BA1BE4-E887-48B7-A364-3ACA2ED76136}" dt="2025-10-01T23:31:10.801" v="47"/>
          <ac:picMkLst>
            <pc:docMk/>
            <pc:sldMk cId="1949194949" sldId="2540"/>
            <ac:picMk id="19" creationId="{91E27E30-C48E-AF43-1DEC-2F574C3FD1A0}"/>
          </ac:picMkLst>
        </pc:picChg>
      </pc:sldChg>
      <pc:sldChg chg="addSp modSp">
        <pc:chgData name="Rafael Ferreira" userId="346ac715-ee9f-45b6-8793-4d9363169973" providerId="ADAL" clId="{29BA1BE4-E887-48B7-A364-3ACA2ED76136}" dt="2025-10-01T23:31:14.149" v="49"/>
        <pc:sldMkLst>
          <pc:docMk/>
          <pc:sldMk cId="655512006" sldId="2541"/>
        </pc:sldMkLst>
        <pc:picChg chg="add mod">
          <ac:chgData name="Rafael Ferreira" userId="346ac715-ee9f-45b6-8793-4d9363169973" providerId="ADAL" clId="{29BA1BE4-E887-48B7-A364-3ACA2ED76136}" dt="2025-10-01T23:31:14.149" v="49"/>
          <ac:picMkLst>
            <pc:docMk/>
            <pc:sldMk cId="655512006" sldId="2541"/>
            <ac:picMk id="4" creationId="{8EA237A3-C2BC-D78E-D40E-E63C6631458D}"/>
          </ac:picMkLst>
        </pc:picChg>
      </pc:sldChg>
      <pc:sldChg chg="addSp modSp">
        <pc:chgData name="Rafael Ferreira" userId="346ac715-ee9f-45b6-8793-4d9363169973" providerId="ADAL" clId="{29BA1BE4-E887-48B7-A364-3ACA2ED76136}" dt="2025-10-01T23:31:16.671" v="51"/>
        <pc:sldMkLst>
          <pc:docMk/>
          <pc:sldMk cId="1018659397" sldId="2543"/>
        </pc:sldMkLst>
        <pc:picChg chg="add mod">
          <ac:chgData name="Rafael Ferreira" userId="346ac715-ee9f-45b6-8793-4d9363169973" providerId="ADAL" clId="{29BA1BE4-E887-48B7-A364-3ACA2ED76136}" dt="2025-10-01T23:31:16.671" v="51"/>
          <ac:picMkLst>
            <pc:docMk/>
            <pc:sldMk cId="1018659397" sldId="2543"/>
            <ac:picMk id="6" creationId="{21CD3FA2-66E2-4AE3-9DA0-DF394F3A077B}"/>
          </ac:picMkLst>
        </pc:picChg>
      </pc:sldChg>
      <pc:sldChg chg="addSp modSp">
        <pc:chgData name="Rafael Ferreira" userId="346ac715-ee9f-45b6-8793-4d9363169973" providerId="ADAL" clId="{29BA1BE4-E887-48B7-A364-3ACA2ED76136}" dt="2025-10-01T23:33:48.897" v="69"/>
        <pc:sldMkLst>
          <pc:docMk/>
          <pc:sldMk cId="2002526383" sldId="2544"/>
        </pc:sldMkLst>
        <pc:picChg chg="add mod">
          <ac:chgData name="Rafael Ferreira" userId="346ac715-ee9f-45b6-8793-4d9363169973" providerId="ADAL" clId="{29BA1BE4-E887-48B7-A364-3ACA2ED76136}" dt="2025-10-01T23:33:48.897" v="69"/>
          <ac:picMkLst>
            <pc:docMk/>
            <pc:sldMk cId="2002526383" sldId="2544"/>
            <ac:picMk id="6" creationId="{3A8368D8-A41F-C731-4D0A-2F1008630858}"/>
          </ac:picMkLst>
        </pc:picChg>
      </pc:sldChg>
      <pc:sldChg chg="addSp delSp modSp mod">
        <pc:chgData name="Rafael Ferreira" userId="346ac715-ee9f-45b6-8793-4d9363169973" providerId="ADAL" clId="{29BA1BE4-E887-48B7-A364-3ACA2ED76136}" dt="2025-10-01T23:31:03.689" v="45" actId="478"/>
        <pc:sldMkLst>
          <pc:docMk/>
          <pc:sldMk cId="4229527787" sldId="2546"/>
        </pc:sldMkLst>
        <pc:picChg chg="add del mod">
          <ac:chgData name="Rafael Ferreira" userId="346ac715-ee9f-45b6-8793-4d9363169973" providerId="ADAL" clId="{29BA1BE4-E887-48B7-A364-3ACA2ED76136}" dt="2025-10-01T23:30:14.265" v="42" actId="478"/>
          <ac:picMkLst>
            <pc:docMk/>
            <pc:sldMk cId="4229527787" sldId="2546"/>
            <ac:picMk id="6" creationId="{C3FA7F77-294C-60C1-AF70-6F2DC97588D6}"/>
          </ac:picMkLst>
        </pc:picChg>
        <pc:picChg chg="add mod">
          <ac:chgData name="Rafael Ferreira" userId="346ac715-ee9f-45b6-8793-4d9363169973" providerId="ADAL" clId="{29BA1BE4-E887-48B7-A364-3ACA2ED76136}" dt="2025-10-01T23:30:14.468" v="43"/>
          <ac:picMkLst>
            <pc:docMk/>
            <pc:sldMk cId="4229527787" sldId="2546"/>
            <ac:picMk id="11" creationId="{35DE65E4-DAF9-455F-0534-C57D53BDA02C}"/>
          </ac:picMkLst>
        </pc:picChg>
        <pc:picChg chg="add del mod">
          <ac:chgData name="Rafael Ferreira" userId="346ac715-ee9f-45b6-8793-4d9363169973" providerId="ADAL" clId="{29BA1BE4-E887-48B7-A364-3ACA2ED76136}" dt="2025-10-01T23:31:03.689" v="45" actId="478"/>
          <ac:picMkLst>
            <pc:docMk/>
            <pc:sldMk cId="4229527787" sldId="2546"/>
            <ac:picMk id="12" creationId="{7BC17B36-61A5-E0DC-0F34-F2FDCE02DC0E}"/>
          </ac:picMkLst>
        </pc:picChg>
      </pc:sldChg>
      <pc:sldChg chg="addSp delSp modSp mod">
        <pc:chgData name="Rafael Ferreira" userId="346ac715-ee9f-45b6-8793-4d9363169973" providerId="ADAL" clId="{29BA1BE4-E887-48B7-A364-3ACA2ED76136}" dt="2025-10-01T23:30:11.478" v="41"/>
        <pc:sldMkLst>
          <pc:docMk/>
          <pc:sldMk cId="273528410" sldId="2547"/>
        </pc:sldMkLst>
        <pc:picChg chg="add del mod">
          <ac:chgData name="Rafael Ferreira" userId="346ac715-ee9f-45b6-8793-4d9363169973" providerId="ADAL" clId="{29BA1BE4-E887-48B7-A364-3ACA2ED76136}" dt="2025-10-01T23:30:11.234" v="40" actId="478"/>
          <ac:picMkLst>
            <pc:docMk/>
            <pc:sldMk cId="273528410" sldId="2547"/>
            <ac:picMk id="6" creationId="{20A904D1-1477-4D44-3E24-7CC1328E56E4}"/>
          </ac:picMkLst>
        </pc:picChg>
        <pc:picChg chg="add mod">
          <ac:chgData name="Rafael Ferreira" userId="346ac715-ee9f-45b6-8793-4d9363169973" providerId="ADAL" clId="{29BA1BE4-E887-48B7-A364-3ACA2ED76136}" dt="2025-10-01T23:30:11.478" v="41"/>
          <ac:picMkLst>
            <pc:docMk/>
            <pc:sldMk cId="273528410" sldId="2547"/>
            <ac:picMk id="11" creationId="{DE121AF4-E795-B5E1-45C8-6A2A88E4F416}"/>
          </ac:picMkLst>
        </pc:picChg>
      </pc:sldChg>
      <pc:sldChg chg="addSp delSp modSp mod">
        <pc:chgData name="Rafael Ferreira" userId="346ac715-ee9f-45b6-8793-4d9363169973" providerId="ADAL" clId="{29BA1BE4-E887-48B7-A364-3ACA2ED76136}" dt="2025-10-01T23:30:07.183" v="39"/>
        <pc:sldMkLst>
          <pc:docMk/>
          <pc:sldMk cId="2467931277" sldId="2548"/>
        </pc:sldMkLst>
        <pc:picChg chg="add del mod">
          <ac:chgData name="Rafael Ferreira" userId="346ac715-ee9f-45b6-8793-4d9363169973" providerId="ADAL" clId="{29BA1BE4-E887-48B7-A364-3ACA2ED76136}" dt="2025-10-01T23:30:02.676" v="36" actId="478"/>
          <ac:picMkLst>
            <pc:docMk/>
            <pc:sldMk cId="2467931277" sldId="2548"/>
            <ac:picMk id="2" creationId="{3900A77F-81ED-7B3E-C359-7710C103BCA0}"/>
          </ac:picMkLst>
        </pc:picChg>
        <pc:picChg chg="add del mod">
          <ac:chgData name="Rafael Ferreira" userId="346ac715-ee9f-45b6-8793-4d9363169973" providerId="ADAL" clId="{29BA1BE4-E887-48B7-A364-3ACA2ED76136}" dt="2025-10-01T23:30:06.694" v="38" actId="478"/>
          <ac:picMkLst>
            <pc:docMk/>
            <pc:sldMk cId="2467931277" sldId="2548"/>
            <ac:picMk id="4" creationId="{2D888C21-D76D-FEE8-FDE3-1A3C32A37DF9}"/>
          </ac:picMkLst>
        </pc:picChg>
        <pc:picChg chg="add mod">
          <ac:chgData name="Rafael Ferreira" userId="346ac715-ee9f-45b6-8793-4d9363169973" providerId="ADAL" clId="{29BA1BE4-E887-48B7-A364-3ACA2ED76136}" dt="2025-10-01T23:30:07.183" v="39"/>
          <ac:picMkLst>
            <pc:docMk/>
            <pc:sldMk cId="2467931277" sldId="2548"/>
            <ac:picMk id="6" creationId="{58C9010B-79D5-23A3-DCE8-3EC482F31DBD}"/>
          </ac:picMkLst>
        </pc:picChg>
      </pc:sldChg>
      <pc:sldChg chg="addSp delSp modSp mod">
        <pc:chgData name="Rafael Ferreira" userId="346ac715-ee9f-45b6-8793-4d9363169973" providerId="ADAL" clId="{29BA1BE4-E887-48B7-A364-3ACA2ED76136}" dt="2025-10-01T23:29:52.755" v="33"/>
        <pc:sldMkLst>
          <pc:docMk/>
          <pc:sldMk cId="1710629874" sldId="2549"/>
        </pc:sldMkLst>
        <pc:picChg chg="add del mod">
          <ac:chgData name="Rafael Ferreira" userId="346ac715-ee9f-45b6-8793-4d9363169973" providerId="ADAL" clId="{29BA1BE4-E887-48B7-A364-3ACA2ED76136}" dt="2025-10-01T23:29:52.569" v="32" actId="478"/>
          <ac:picMkLst>
            <pc:docMk/>
            <pc:sldMk cId="1710629874" sldId="2549"/>
            <ac:picMk id="4" creationId="{BA4C7258-3EBA-5D6E-E278-859BCA277546}"/>
          </ac:picMkLst>
        </pc:picChg>
        <pc:picChg chg="add mod">
          <ac:chgData name="Rafael Ferreira" userId="346ac715-ee9f-45b6-8793-4d9363169973" providerId="ADAL" clId="{29BA1BE4-E887-48B7-A364-3ACA2ED76136}" dt="2025-10-01T23:29:52.755" v="33"/>
          <ac:picMkLst>
            <pc:docMk/>
            <pc:sldMk cId="1710629874" sldId="2549"/>
            <ac:picMk id="7" creationId="{9BAB67E9-E94E-300A-0ADD-E3F03077BCDC}"/>
          </ac:picMkLst>
        </pc:picChg>
      </pc:sldChg>
      <pc:sldChg chg="addSp modSp mod">
        <pc:chgData name="Rafael Ferreira" userId="346ac715-ee9f-45b6-8793-4d9363169973" providerId="ADAL" clId="{29BA1BE4-E887-48B7-A364-3ACA2ED76136}" dt="2025-10-01T23:29:44.545" v="29" actId="1076"/>
        <pc:sldMkLst>
          <pc:docMk/>
          <pc:sldMk cId="3808530504" sldId="2551"/>
        </pc:sldMkLst>
        <pc:picChg chg="add mod">
          <ac:chgData name="Rafael Ferreira" userId="346ac715-ee9f-45b6-8793-4d9363169973" providerId="ADAL" clId="{29BA1BE4-E887-48B7-A364-3ACA2ED76136}" dt="2025-10-01T23:29:44.545" v="29" actId="1076"/>
          <ac:picMkLst>
            <pc:docMk/>
            <pc:sldMk cId="3808530504" sldId="2551"/>
            <ac:picMk id="4" creationId="{7E2C2BCF-EAD3-7283-DA2D-FD3D20ED3895}"/>
          </ac:picMkLst>
        </pc:picChg>
      </pc:sldChg>
      <pc:sldChg chg="addSp modSp">
        <pc:chgData name="Rafael Ferreira" userId="346ac715-ee9f-45b6-8793-4d9363169973" providerId="ADAL" clId="{29BA1BE4-E887-48B7-A364-3ACA2ED76136}" dt="2025-10-01T23:31:28.996" v="55"/>
        <pc:sldMkLst>
          <pc:docMk/>
          <pc:sldMk cId="13330067" sldId="2553"/>
        </pc:sldMkLst>
        <pc:picChg chg="add mod">
          <ac:chgData name="Rafael Ferreira" userId="346ac715-ee9f-45b6-8793-4d9363169973" providerId="ADAL" clId="{29BA1BE4-E887-48B7-A364-3ACA2ED76136}" dt="2025-10-01T23:31:28.996" v="55"/>
          <ac:picMkLst>
            <pc:docMk/>
            <pc:sldMk cId="13330067" sldId="2553"/>
            <ac:picMk id="4" creationId="{AE21D6F0-B377-501F-F496-0A75366817A2}"/>
          </ac:picMkLst>
        </pc:picChg>
      </pc:sldChg>
      <pc:sldChg chg="addSp modSp">
        <pc:chgData name="Rafael Ferreira" userId="346ac715-ee9f-45b6-8793-4d9363169973" providerId="ADAL" clId="{29BA1BE4-E887-48B7-A364-3ACA2ED76136}" dt="2025-10-01T23:31:26.580" v="53"/>
        <pc:sldMkLst>
          <pc:docMk/>
          <pc:sldMk cId="4064936391" sldId="2554"/>
        </pc:sldMkLst>
        <pc:picChg chg="add mod">
          <ac:chgData name="Rafael Ferreira" userId="346ac715-ee9f-45b6-8793-4d9363169973" providerId="ADAL" clId="{29BA1BE4-E887-48B7-A364-3ACA2ED76136}" dt="2025-10-01T23:31:26.580" v="53"/>
          <ac:picMkLst>
            <pc:docMk/>
            <pc:sldMk cId="4064936391" sldId="2554"/>
            <ac:picMk id="4" creationId="{2A16DB08-0A54-7DB8-ACCC-B881C2185A90}"/>
          </ac:picMkLst>
        </pc:picChg>
      </pc:sldChg>
      <pc:sldChg chg="addSp modSp">
        <pc:chgData name="Rafael Ferreira" userId="346ac715-ee9f-45b6-8793-4d9363169973" providerId="ADAL" clId="{29BA1BE4-E887-48B7-A364-3ACA2ED76136}" dt="2025-10-01T23:31:30.911" v="57"/>
        <pc:sldMkLst>
          <pc:docMk/>
          <pc:sldMk cId="1444128799" sldId="2555"/>
        </pc:sldMkLst>
        <pc:picChg chg="add mod">
          <ac:chgData name="Rafael Ferreira" userId="346ac715-ee9f-45b6-8793-4d9363169973" providerId="ADAL" clId="{29BA1BE4-E887-48B7-A364-3ACA2ED76136}" dt="2025-10-01T23:31:30.911" v="57"/>
          <ac:picMkLst>
            <pc:docMk/>
            <pc:sldMk cId="1444128799" sldId="2555"/>
            <ac:picMk id="6" creationId="{6D1EB5AC-020E-C518-6287-846857B054E7}"/>
          </ac:picMkLst>
        </pc:picChg>
      </pc:sldChg>
      <pc:sldChg chg="addSp modSp">
        <pc:chgData name="Rafael Ferreira" userId="346ac715-ee9f-45b6-8793-4d9363169973" providerId="ADAL" clId="{29BA1BE4-E887-48B7-A364-3ACA2ED76136}" dt="2025-10-01T23:33:37.010" v="59"/>
        <pc:sldMkLst>
          <pc:docMk/>
          <pc:sldMk cId="2448951244" sldId="2556"/>
        </pc:sldMkLst>
        <pc:picChg chg="add mod">
          <ac:chgData name="Rafael Ferreira" userId="346ac715-ee9f-45b6-8793-4d9363169973" providerId="ADAL" clId="{29BA1BE4-E887-48B7-A364-3ACA2ED76136}" dt="2025-10-01T23:33:37.010" v="59"/>
          <ac:picMkLst>
            <pc:docMk/>
            <pc:sldMk cId="2448951244" sldId="2556"/>
            <ac:picMk id="4" creationId="{6127754D-31A4-8102-EDF4-0E2AC4AC8B61}"/>
          </ac:picMkLst>
        </pc:picChg>
      </pc:sldChg>
      <pc:sldChg chg="addSp modSp">
        <pc:chgData name="Rafael Ferreira" userId="346ac715-ee9f-45b6-8793-4d9363169973" providerId="ADAL" clId="{29BA1BE4-E887-48B7-A364-3ACA2ED76136}" dt="2025-10-01T23:33:37.591" v="60"/>
        <pc:sldMkLst>
          <pc:docMk/>
          <pc:sldMk cId="1688933636" sldId="2557"/>
        </pc:sldMkLst>
        <pc:picChg chg="add mod">
          <ac:chgData name="Rafael Ferreira" userId="346ac715-ee9f-45b6-8793-4d9363169973" providerId="ADAL" clId="{29BA1BE4-E887-48B7-A364-3ACA2ED76136}" dt="2025-10-01T23:33:37.591" v="60"/>
          <ac:picMkLst>
            <pc:docMk/>
            <pc:sldMk cId="1688933636" sldId="2557"/>
            <ac:picMk id="6" creationId="{076176B6-F4C8-FF0D-CBDE-2A03C2CE8373}"/>
          </ac:picMkLst>
        </pc:picChg>
      </pc:sldChg>
      <pc:sldChg chg="addSp modSp">
        <pc:chgData name="Rafael Ferreira" userId="346ac715-ee9f-45b6-8793-4d9363169973" providerId="ADAL" clId="{29BA1BE4-E887-48B7-A364-3ACA2ED76136}" dt="2025-10-01T23:33:38.822" v="61"/>
        <pc:sldMkLst>
          <pc:docMk/>
          <pc:sldMk cId="1284285044" sldId="2558"/>
        </pc:sldMkLst>
        <pc:picChg chg="add mod">
          <ac:chgData name="Rafael Ferreira" userId="346ac715-ee9f-45b6-8793-4d9363169973" providerId="ADAL" clId="{29BA1BE4-E887-48B7-A364-3ACA2ED76136}" dt="2025-10-01T23:33:38.822" v="61"/>
          <ac:picMkLst>
            <pc:docMk/>
            <pc:sldMk cId="1284285044" sldId="2558"/>
            <ac:picMk id="4" creationId="{89B2054A-62F6-99B2-B93A-399F63B9C533}"/>
          </ac:picMkLst>
        </pc:picChg>
      </pc:sldChg>
      <pc:sldChg chg="addSp modSp">
        <pc:chgData name="Rafael Ferreira" userId="346ac715-ee9f-45b6-8793-4d9363169973" providerId="ADAL" clId="{29BA1BE4-E887-48B7-A364-3ACA2ED76136}" dt="2025-10-01T23:33:40.263" v="63"/>
        <pc:sldMkLst>
          <pc:docMk/>
          <pc:sldMk cId="891586973" sldId="2559"/>
        </pc:sldMkLst>
        <pc:picChg chg="add mod">
          <ac:chgData name="Rafael Ferreira" userId="346ac715-ee9f-45b6-8793-4d9363169973" providerId="ADAL" clId="{29BA1BE4-E887-48B7-A364-3ACA2ED76136}" dt="2025-10-01T23:33:40.263" v="63"/>
          <ac:picMkLst>
            <pc:docMk/>
            <pc:sldMk cId="891586973" sldId="2559"/>
            <ac:picMk id="6" creationId="{CEE63999-28C0-9A26-A951-8893B0DB7E72}"/>
          </ac:picMkLst>
        </pc:picChg>
      </pc:sldChg>
      <pc:sldChg chg="addSp modSp">
        <pc:chgData name="Rafael Ferreira" userId="346ac715-ee9f-45b6-8793-4d9363169973" providerId="ADAL" clId="{29BA1BE4-E887-48B7-A364-3ACA2ED76136}" dt="2025-10-01T23:33:41.827" v="64"/>
        <pc:sldMkLst>
          <pc:docMk/>
          <pc:sldMk cId="4243235480" sldId="2560"/>
        </pc:sldMkLst>
        <pc:picChg chg="add mod">
          <ac:chgData name="Rafael Ferreira" userId="346ac715-ee9f-45b6-8793-4d9363169973" providerId="ADAL" clId="{29BA1BE4-E887-48B7-A364-3ACA2ED76136}" dt="2025-10-01T23:33:41.827" v="64"/>
          <ac:picMkLst>
            <pc:docMk/>
            <pc:sldMk cId="4243235480" sldId="2560"/>
            <ac:picMk id="2" creationId="{C61D46DC-180D-EC5C-918C-F11EA964394B}"/>
          </ac:picMkLst>
        </pc:picChg>
      </pc:sldChg>
      <pc:sldChg chg="addSp modSp">
        <pc:chgData name="Rafael Ferreira" userId="346ac715-ee9f-45b6-8793-4d9363169973" providerId="ADAL" clId="{29BA1BE4-E887-48B7-A364-3ACA2ED76136}" dt="2025-10-01T23:33:46.910" v="67"/>
        <pc:sldMkLst>
          <pc:docMk/>
          <pc:sldMk cId="660946848" sldId="2561"/>
        </pc:sldMkLst>
        <pc:picChg chg="add mod">
          <ac:chgData name="Rafael Ferreira" userId="346ac715-ee9f-45b6-8793-4d9363169973" providerId="ADAL" clId="{29BA1BE4-E887-48B7-A364-3ACA2ED76136}" dt="2025-10-01T23:33:46.910" v="67"/>
          <ac:picMkLst>
            <pc:docMk/>
            <pc:sldMk cId="660946848" sldId="2561"/>
            <ac:picMk id="4" creationId="{2CD63684-C093-DE0C-EA75-E38962B972B9}"/>
          </ac:picMkLst>
        </pc:picChg>
      </pc:sldChg>
      <pc:sldChg chg="addSp modSp">
        <pc:chgData name="Rafael Ferreira" userId="346ac715-ee9f-45b6-8793-4d9363169973" providerId="ADAL" clId="{29BA1BE4-E887-48B7-A364-3ACA2ED76136}" dt="2025-10-01T23:33:50.987" v="71"/>
        <pc:sldMkLst>
          <pc:docMk/>
          <pc:sldMk cId="606805018" sldId="2562"/>
        </pc:sldMkLst>
        <pc:picChg chg="add mod">
          <ac:chgData name="Rafael Ferreira" userId="346ac715-ee9f-45b6-8793-4d9363169973" providerId="ADAL" clId="{29BA1BE4-E887-48B7-A364-3ACA2ED76136}" dt="2025-10-01T23:33:50.987" v="71"/>
          <ac:picMkLst>
            <pc:docMk/>
            <pc:sldMk cId="606805018" sldId="2562"/>
            <ac:picMk id="4" creationId="{B489404A-1B56-5EC0-1DBC-806C7E58A77C}"/>
          </ac:picMkLst>
        </pc:picChg>
      </pc:sldChg>
      <pc:sldChg chg="addSp modSp">
        <pc:chgData name="Rafael Ferreira" userId="346ac715-ee9f-45b6-8793-4d9363169973" providerId="ADAL" clId="{29BA1BE4-E887-48B7-A364-3ACA2ED76136}" dt="2025-10-01T23:33:51.557" v="72"/>
        <pc:sldMkLst>
          <pc:docMk/>
          <pc:sldMk cId="549397777" sldId="2563"/>
        </pc:sldMkLst>
        <pc:picChg chg="add mod">
          <ac:chgData name="Rafael Ferreira" userId="346ac715-ee9f-45b6-8793-4d9363169973" providerId="ADAL" clId="{29BA1BE4-E887-48B7-A364-3ACA2ED76136}" dt="2025-10-01T23:33:51.557" v="72"/>
          <ac:picMkLst>
            <pc:docMk/>
            <pc:sldMk cId="549397777" sldId="2563"/>
            <ac:picMk id="6" creationId="{0110CA60-3B37-B7C7-1042-3C8BEA284507}"/>
          </ac:picMkLst>
        </pc:picChg>
      </pc:sldChg>
      <pc:sldChg chg="addSp modSp">
        <pc:chgData name="Rafael Ferreira" userId="346ac715-ee9f-45b6-8793-4d9363169973" providerId="ADAL" clId="{29BA1BE4-E887-48B7-A364-3ACA2ED76136}" dt="2025-10-01T23:33:53.538" v="73"/>
        <pc:sldMkLst>
          <pc:docMk/>
          <pc:sldMk cId="2116094429" sldId="2564"/>
        </pc:sldMkLst>
        <pc:picChg chg="add mod">
          <ac:chgData name="Rafael Ferreira" userId="346ac715-ee9f-45b6-8793-4d9363169973" providerId="ADAL" clId="{29BA1BE4-E887-48B7-A364-3ACA2ED76136}" dt="2025-10-01T23:33:53.538" v="73"/>
          <ac:picMkLst>
            <pc:docMk/>
            <pc:sldMk cId="2116094429" sldId="2564"/>
            <ac:picMk id="4" creationId="{81B5E643-B3A7-7A93-6F1E-DFB5D61A4B6C}"/>
          </ac:picMkLst>
        </pc:picChg>
      </pc:sldChg>
      <pc:sldChg chg="addSp modSp">
        <pc:chgData name="Rafael Ferreira" userId="346ac715-ee9f-45b6-8793-4d9363169973" providerId="ADAL" clId="{29BA1BE4-E887-48B7-A364-3ACA2ED76136}" dt="2025-10-01T23:33:54.365" v="74"/>
        <pc:sldMkLst>
          <pc:docMk/>
          <pc:sldMk cId="1441286902" sldId="2565"/>
        </pc:sldMkLst>
        <pc:picChg chg="add mod">
          <ac:chgData name="Rafael Ferreira" userId="346ac715-ee9f-45b6-8793-4d9363169973" providerId="ADAL" clId="{29BA1BE4-E887-48B7-A364-3ACA2ED76136}" dt="2025-10-01T23:33:54.365" v="74"/>
          <ac:picMkLst>
            <pc:docMk/>
            <pc:sldMk cId="1441286902" sldId="2565"/>
            <ac:picMk id="6" creationId="{4BB93B7C-C663-F8CE-7521-30B642D5C1B2}"/>
          </ac:picMkLst>
        </pc:picChg>
      </pc:sldChg>
      <pc:sldChg chg="addSp modSp">
        <pc:chgData name="Rafael Ferreira" userId="346ac715-ee9f-45b6-8793-4d9363169973" providerId="ADAL" clId="{29BA1BE4-E887-48B7-A364-3ACA2ED76136}" dt="2025-10-01T23:33:55.775" v="75"/>
        <pc:sldMkLst>
          <pc:docMk/>
          <pc:sldMk cId="3103102592" sldId="2566"/>
        </pc:sldMkLst>
        <pc:picChg chg="add mod">
          <ac:chgData name="Rafael Ferreira" userId="346ac715-ee9f-45b6-8793-4d9363169973" providerId="ADAL" clId="{29BA1BE4-E887-48B7-A364-3ACA2ED76136}" dt="2025-10-01T23:33:55.775" v="75"/>
          <ac:picMkLst>
            <pc:docMk/>
            <pc:sldMk cId="3103102592" sldId="2566"/>
            <ac:picMk id="4" creationId="{16D41DEC-DF91-9BBB-A513-C3A6BB7FABD1}"/>
          </ac:picMkLst>
        </pc:picChg>
      </pc:sldChg>
      <pc:sldChg chg="addSp modSp">
        <pc:chgData name="Rafael Ferreira" userId="346ac715-ee9f-45b6-8793-4d9363169973" providerId="ADAL" clId="{29BA1BE4-E887-48B7-A364-3ACA2ED76136}" dt="2025-10-01T23:33:56.612" v="76"/>
        <pc:sldMkLst>
          <pc:docMk/>
          <pc:sldMk cId="1830990330" sldId="2567"/>
        </pc:sldMkLst>
        <pc:picChg chg="add mod">
          <ac:chgData name="Rafael Ferreira" userId="346ac715-ee9f-45b6-8793-4d9363169973" providerId="ADAL" clId="{29BA1BE4-E887-48B7-A364-3ACA2ED76136}" dt="2025-10-01T23:33:56.612" v="76"/>
          <ac:picMkLst>
            <pc:docMk/>
            <pc:sldMk cId="1830990330" sldId="2567"/>
            <ac:picMk id="6" creationId="{00DA303F-CA71-8EBB-7F26-E2430C20FE83}"/>
          </ac:picMkLst>
        </pc:picChg>
      </pc:sldChg>
      <pc:sldChg chg="addSp modSp">
        <pc:chgData name="Rafael Ferreira" userId="346ac715-ee9f-45b6-8793-4d9363169973" providerId="ADAL" clId="{29BA1BE4-E887-48B7-A364-3ACA2ED76136}" dt="2025-10-01T23:33:58.230" v="77"/>
        <pc:sldMkLst>
          <pc:docMk/>
          <pc:sldMk cId="833718303" sldId="2568"/>
        </pc:sldMkLst>
        <pc:picChg chg="add mod">
          <ac:chgData name="Rafael Ferreira" userId="346ac715-ee9f-45b6-8793-4d9363169973" providerId="ADAL" clId="{29BA1BE4-E887-48B7-A364-3ACA2ED76136}" dt="2025-10-01T23:33:58.230" v="77"/>
          <ac:picMkLst>
            <pc:docMk/>
            <pc:sldMk cId="833718303" sldId="2568"/>
            <ac:picMk id="4" creationId="{E1CE8A92-DF37-6C6A-23F4-441289CDE176}"/>
          </ac:picMkLst>
        </pc:picChg>
      </pc:sldChg>
      <pc:sldChg chg="addSp modSp">
        <pc:chgData name="Rafael Ferreira" userId="346ac715-ee9f-45b6-8793-4d9363169973" providerId="ADAL" clId="{29BA1BE4-E887-48B7-A364-3ACA2ED76136}" dt="2025-10-01T23:34:05.682" v="81"/>
        <pc:sldMkLst>
          <pc:docMk/>
          <pc:sldMk cId="2233184363" sldId="2569"/>
        </pc:sldMkLst>
        <pc:picChg chg="add mod">
          <ac:chgData name="Rafael Ferreira" userId="346ac715-ee9f-45b6-8793-4d9363169973" providerId="ADAL" clId="{29BA1BE4-E887-48B7-A364-3ACA2ED76136}" dt="2025-10-01T23:34:05.682" v="81"/>
          <ac:picMkLst>
            <pc:docMk/>
            <pc:sldMk cId="2233184363" sldId="2569"/>
            <ac:picMk id="4" creationId="{53DA3E5E-06A6-B68D-EAA2-FEFB900137B1}"/>
          </ac:picMkLst>
        </pc:picChg>
      </pc:sldChg>
      <pc:sldChg chg="addSp modSp">
        <pc:chgData name="Rafael Ferreira" userId="346ac715-ee9f-45b6-8793-4d9363169973" providerId="ADAL" clId="{29BA1BE4-E887-48B7-A364-3ACA2ED76136}" dt="2025-10-01T23:34:06.378" v="82"/>
        <pc:sldMkLst>
          <pc:docMk/>
          <pc:sldMk cId="2352981465" sldId="2570"/>
        </pc:sldMkLst>
        <pc:picChg chg="add mod">
          <ac:chgData name="Rafael Ferreira" userId="346ac715-ee9f-45b6-8793-4d9363169973" providerId="ADAL" clId="{29BA1BE4-E887-48B7-A364-3ACA2ED76136}" dt="2025-10-01T23:34:06.378" v="82"/>
          <ac:picMkLst>
            <pc:docMk/>
            <pc:sldMk cId="2352981465" sldId="2570"/>
            <ac:picMk id="25" creationId="{36BA5059-D42D-D7C1-3E3D-38A38DB65FCA}"/>
          </ac:picMkLst>
        </pc:picChg>
      </pc:sldChg>
      <pc:sldChg chg="addSp modSp">
        <pc:chgData name="Rafael Ferreira" userId="346ac715-ee9f-45b6-8793-4d9363169973" providerId="ADAL" clId="{29BA1BE4-E887-48B7-A364-3ACA2ED76136}" dt="2025-10-01T23:34:08.076" v="83"/>
        <pc:sldMkLst>
          <pc:docMk/>
          <pc:sldMk cId="3036244009" sldId="2571"/>
        </pc:sldMkLst>
        <pc:picChg chg="add mod">
          <ac:chgData name="Rafael Ferreira" userId="346ac715-ee9f-45b6-8793-4d9363169973" providerId="ADAL" clId="{29BA1BE4-E887-48B7-A364-3ACA2ED76136}" dt="2025-10-01T23:34:08.076" v="83"/>
          <ac:picMkLst>
            <pc:docMk/>
            <pc:sldMk cId="3036244009" sldId="2571"/>
            <ac:picMk id="4" creationId="{454BBAAB-E160-18B8-9421-B38A4B04FFB5}"/>
          </ac:picMkLst>
        </pc:picChg>
      </pc:sldChg>
      <pc:sldChg chg="addSp modSp">
        <pc:chgData name="Rafael Ferreira" userId="346ac715-ee9f-45b6-8793-4d9363169973" providerId="ADAL" clId="{29BA1BE4-E887-48B7-A364-3ACA2ED76136}" dt="2025-10-01T23:34:19.278" v="89"/>
        <pc:sldMkLst>
          <pc:docMk/>
          <pc:sldMk cId="4210148988" sldId="2572"/>
        </pc:sldMkLst>
        <pc:picChg chg="add mod">
          <ac:chgData name="Rafael Ferreira" userId="346ac715-ee9f-45b6-8793-4d9363169973" providerId="ADAL" clId="{29BA1BE4-E887-48B7-A364-3ACA2ED76136}" dt="2025-10-01T23:34:19.278" v="89"/>
          <ac:picMkLst>
            <pc:docMk/>
            <pc:sldMk cId="4210148988" sldId="2572"/>
            <ac:picMk id="4" creationId="{1FD529CD-3AB5-ABFE-1B1F-A1001A5F4D38}"/>
          </ac:picMkLst>
        </pc:picChg>
      </pc:sldChg>
      <pc:sldChg chg="addSp modSp">
        <pc:chgData name="Rafael Ferreira" userId="346ac715-ee9f-45b6-8793-4d9363169973" providerId="ADAL" clId="{29BA1BE4-E887-48B7-A364-3ACA2ED76136}" dt="2025-10-01T23:34:19.880" v="90"/>
        <pc:sldMkLst>
          <pc:docMk/>
          <pc:sldMk cId="2693185368" sldId="2573"/>
        </pc:sldMkLst>
        <pc:picChg chg="add mod">
          <ac:chgData name="Rafael Ferreira" userId="346ac715-ee9f-45b6-8793-4d9363169973" providerId="ADAL" clId="{29BA1BE4-E887-48B7-A364-3ACA2ED76136}" dt="2025-10-01T23:34:19.880" v="90"/>
          <ac:picMkLst>
            <pc:docMk/>
            <pc:sldMk cId="2693185368" sldId="2573"/>
            <ac:picMk id="6" creationId="{97A363EE-A34D-15B8-15E2-9908F43A843B}"/>
          </ac:picMkLst>
        </pc:picChg>
      </pc:sldChg>
      <pc:sldChg chg="addSp modSp">
        <pc:chgData name="Rafael Ferreira" userId="346ac715-ee9f-45b6-8793-4d9363169973" providerId="ADAL" clId="{29BA1BE4-E887-48B7-A364-3ACA2ED76136}" dt="2025-10-01T23:34:21.776" v="91"/>
        <pc:sldMkLst>
          <pc:docMk/>
          <pc:sldMk cId="1188590209" sldId="2574"/>
        </pc:sldMkLst>
        <pc:picChg chg="add mod">
          <ac:chgData name="Rafael Ferreira" userId="346ac715-ee9f-45b6-8793-4d9363169973" providerId="ADAL" clId="{29BA1BE4-E887-48B7-A364-3ACA2ED76136}" dt="2025-10-01T23:34:21.776" v="91"/>
          <ac:picMkLst>
            <pc:docMk/>
            <pc:sldMk cId="1188590209" sldId="2574"/>
            <ac:picMk id="4" creationId="{FE2925F0-B486-5551-323E-216B1A7EA37A}"/>
          </ac:picMkLst>
        </pc:picChg>
      </pc:sldChg>
      <pc:sldChg chg="addSp modSp">
        <pc:chgData name="Rafael Ferreira" userId="346ac715-ee9f-45b6-8793-4d9363169973" providerId="ADAL" clId="{29BA1BE4-E887-48B7-A364-3ACA2ED76136}" dt="2025-10-01T23:34:22.630" v="92"/>
        <pc:sldMkLst>
          <pc:docMk/>
          <pc:sldMk cId="1078325304" sldId="2575"/>
        </pc:sldMkLst>
        <pc:picChg chg="add mod">
          <ac:chgData name="Rafael Ferreira" userId="346ac715-ee9f-45b6-8793-4d9363169973" providerId="ADAL" clId="{29BA1BE4-E887-48B7-A364-3ACA2ED76136}" dt="2025-10-01T23:34:22.630" v="92"/>
          <ac:picMkLst>
            <pc:docMk/>
            <pc:sldMk cId="1078325304" sldId="2575"/>
            <ac:picMk id="6" creationId="{DAB0DC31-EF69-3359-09EE-BE620820228D}"/>
          </ac:picMkLst>
        </pc:picChg>
      </pc:sldChg>
      <pc:sldChg chg="addSp modSp">
        <pc:chgData name="Rafael Ferreira" userId="346ac715-ee9f-45b6-8793-4d9363169973" providerId="ADAL" clId="{29BA1BE4-E887-48B7-A364-3ACA2ED76136}" dt="2025-10-01T23:34:24.164" v="93"/>
        <pc:sldMkLst>
          <pc:docMk/>
          <pc:sldMk cId="1245863790" sldId="2576"/>
        </pc:sldMkLst>
        <pc:picChg chg="add mod">
          <ac:chgData name="Rafael Ferreira" userId="346ac715-ee9f-45b6-8793-4d9363169973" providerId="ADAL" clId="{29BA1BE4-E887-48B7-A364-3ACA2ED76136}" dt="2025-10-01T23:34:24.164" v="93"/>
          <ac:picMkLst>
            <pc:docMk/>
            <pc:sldMk cId="1245863790" sldId="2576"/>
            <ac:picMk id="4" creationId="{8345F359-73BC-1975-9428-7D76821EBD42}"/>
          </ac:picMkLst>
        </pc:picChg>
      </pc:sldChg>
      <pc:sldChg chg="addSp modSp">
        <pc:chgData name="Rafael Ferreira" userId="346ac715-ee9f-45b6-8793-4d9363169973" providerId="ADAL" clId="{29BA1BE4-E887-48B7-A364-3ACA2ED76136}" dt="2025-10-01T23:34:12.709" v="86"/>
        <pc:sldMkLst>
          <pc:docMk/>
          <pc:sldMk cId="2942904058" sldId="2578"/>
        </pc:sldMkLst>
        <pc:picChg chg="add mod">
          <ac:chgData name="Rafael Ferreira" userId="346ac715-ee9f-45b6-8793-4d9363169973" providerId="ADAL" clId="{29BA1BE4-E887-48B7-A364-3ACA2ED76136}" dt="2025-10-01T23:34:12.709" v="86"/>
          <ac:picMkLst>
            <pc:docMk/>
            <pc:sldMk cId="2942904058" sldId="2578"/>
            <ac:picMk id="5" creationId="{AC4AF4DE-D0DC-6DBC-95C8-8477A2BF7352}"/>
          </ac:picMkLst>
        </pc:picChg>
      </pc:sldChg>
      <pc:sldChg chg="addSp delSp modSp mod">
        <pc:chgData name="Rafael Ferreira" userId="346ac715-ee9f-45b6-8793-4d9363169973" providerId="ADAL" clId="{29BA1BE4-E887-48B7-A364-3ACA2ED76136}" dt="2025-10-01T23:34:17.819" v="88" actId="478"/>
        <pc:sldMkLst>
          <pc:docMk/>
          <pc:sldMk cId="2087192019" sldId="2579"/>
        </pc:sldMkLst>
        <pc:picChg chg="add del mod">
          <ac:chgData name="Rafael Ferreira" userId="346ac715-ee9f-45b6-8793-4d9363169973" providerId="ADAL" clId="{29BA1BE4-E887-48B7-A364-3ACA2ED76136}" dt="2025-10-01T23:34:17.819" v="88" actId="478"/>
          <ac:picMkLst>
            <pc:docMk/>
            <pc:sldMk cId="2087192019" sldId="2579"/>
            <ac:picMk id="2" creationId="{84B47633-D81B-757D-70AD-E828D417290F}"/>
          </ac:picMkLst>
        </pc:picChg>
      </pc:sldChg>
      <pc:sldChg chg="addSp modSp">
        <pc:chgData name="Rafael Ferreira" userId="346ac715-ee9f-45b6-8793-4d9363169973" providerId="ADAL" clId="{29BA1BE4-E887-48B7-A364-3ACA2ED76136}" dt="2025-10-01T23:34:25.544" v="94"/>
        <pc:sldMkLst>
          <pc:docMk/>
          <pc:sldMk cId="3010126404" sldId="2581"/>
        </pc:sldMkLst>
        <pc:picChg chg="add mod">
          <ac:chgData name="Rafael Ferreira" userId="346ac715-ee9f-45b6-8793-4d9363169973" providerId="ADAL" clId="{29BA1BE4-E887-48B7-A364-3ACA2ED76136}" dt="2025-10-01T23:34:25.544" v="94"/>
          <ac:picMkLst>
            <pc:docMk/>
            <pc:sldMk cId="3010126404" sldId="2581"/>
            <ac:picMk id="2" creationId="{4EEED21E-B587-B401-A942-9D7892724897}"/>
          </ac:picMkLst>
        </pc:picChg>
      </pc:sldChg>
      <pc:sldChg chg="addSp modSp">
        <pc:chgData name="Rafael Ferreira" userId="346ac715-ee9f-45b6-8793-4d9363169973" providerId="ADAL" clId="{29BA1BE4-E887-48B7-A364-3ACA2ED76136}" dt="2025-10-01T23:31:27.245" v="54"/>
        <pc:sldMkLst>
          <pc:docMk/>
          <pc:sldMk cId="2636927152" sldId="2582"/>
        </pc:sldMkLst>
        <pc:picChg chg="add mod">
          <ac:chgData name="Rafael Ferreira" userId="346ac715-ee9f-45b6-8793-4d9363169973" providerId="ADAL" clId="{29BA1BE4-E887-48B7-A364-3ACA2ED76136}" dt="2025-10-01T23:31:27.245" v="54"/>
          <ac:picMkLst>
            <pc:docMk/>
            <pc:sldMk cId="2636927152" sldId="2582"/>
            <ac:picMk id="2" creationId="{9A98D2A2-A1D7-7731-F6EB-766557806BD2}"/>
          </ac:picMkLst>
        </pc:picChg>
      </pc:sldChg>
      <pc:sldChg chg="addSp modSp">
        <pc:chgData name="Rafael Ferreira" userId="346ac715-ee9f-45b6-8793-4d9363169973" providerId="ADAL" clId="{29BA1BE4-E887-48B7-A364-3ACA2ED76136}" dt="2025-10-01T23:33:49.599" v="70"/>
        <pc:sldMkLst>
          <pc:docMk/>
          <pc:sldMk cId="3997150813" sldId="2583"/>
        </pc:sldMkLst>
        <pc:picChg chg="add mod">
          <ac:chgData name="Rafael Ferreira" userId="346ac715-ee9f-45b6-8793-4d9363169973" providerId="ADAL" clId="{29BA1BE4-E887-48B7-A364-3ACA2ED76136}" dt="2025-10-01T23:33:49.599" v="70"/>
          <ac:picMkLst>
            <pc:docMk/>
            <pc:sldMk cId="3997150813" sldId="2583"/>
            <ac:picMk id="5" creationId="{D0CCB656-385F-4CAD-7976-F69044AB3668}"/>
          </ac:picMkLst>
        </pc:picChg>
      </pc:sldChg>
      <pc:sldChg chg="addSp delSp modSp add mod">
        <pc:chgData name="Rafael Ferreira" userId="346ac715-ee9f-45b6-8793-4d9363169973" providerId="ADAL" clId="{29BA1BE4-E887-48B7-A364-3ACA2ED76136}" dt="2025-10-01T23:29:28.914" v="23" actId="1076"/>
        <pc:sldMkLst>
          <pc:docMk/>
          <pc:sldMk cId="0" sldId="2584"/>
        </pc:sldMkLst>
        <pc:picChg chg="del">
          <ac:chgData name="Rafael Ferreira" userId="346ac715-ee9f-45b6-8793-4d9363169973" providerId="ADAL" clId="{29BA1BE4-E887-48B7-A364-3ACA2ED76136}" dt="2025-10-01T23:25:50.662" v="2" actId="478"/>
          <ac:picMkLst>
            <pc:docMk/>
            <pc:sldMk cId="0" sldId="2584"/>
            <ac:picMk id="3" creationId="{5BE09C16-2A13-5FCF-8D7E-DC766887FDCF}"/>
          </ac:picMkLst>
        </pc:picChg>
        <pc:picChg chg="add mod">
          <ac:chgData name="Rafael Ferreira" userId="346ac715-ee9f-45b6-8793-4d9363169973" providerId="ADAL" clId="{29BA1BE4-E887-48B7-A364-3ACA2ED76136}" dt="2025-10-01T23:29:28.914" v="23" actId="1076"/>
          <ac:picMkLst>
            <pc:docMk/>
            <pc:sldMk cId="0" sldId="2584"/>
            <ac:picMk id="4" creationId="{193E8A8E-23A0-2E4B-FC78-40D102851E8C}"/>
          </ac:picMkLst>
        </pc:picChg>
      </pc:sldChg>
    </pc:docChg>
  </pc:docChgLst>
  <pc:docChgLst>
    <pc:chgData name="Rafael Ferreira" userId="S::rafael.ferreira@maferreira94.online::346ac715-ee9f-45b6-8793-4d9363169973" providerId="AD" clId="Web-{4C458352-4215-0E4B-790E-85C1755A433B}"/>
    <pc:docChg chg="addSld delSld modSld sldOrd">
      <pc:chgData name="Rafael Ferreira" userId="S::rafael.ferreira@maferreira94.online::346ac715-ee9f-45b6-8793-4d9363169973" providerId="AD" clId="Web-{4C458352-4215-0E4B-790E-85C1755A433B}" dt="2025-02-25T15:57:31.432" v="148" actId="1076"/>
      <pc:docMkLst>
        <pc:docMk/>
      </pc:docMkLst>
      <pc:sldChg chg="modSp add del">
        <pc:chgData name="Rafael Ferreira" userId="S::rafael.ferreira@maferreira94.online::346ac715-ee9f-45b6-8793-4d9363169973" providerId="AD" clId="Web-{4C458352-4215-0E4B-790E-85C1755A433B}" dt="2025-02-25T15:57:31.432" v="148" actId="1076"/>
        <pc:sldMkLst>
          <pc:docMk/>
          <pc:sldMk cId="0" sldId="259"/>
        </pc:sldMkLst>
      </pc:sldChg>
      <pc:sldChg chg="addSp delSp modSp">
        <pc:chgData name="Rafael Ferreira" userId="S::rafael.ferreira@maferreira94.online::346ac715-ee9f-45b6-8793-4d9363169973" providerId="AD" clId="Web-{4C458352-4215-0E4B-790E-85C1755A433B}" dt="2025-02-25T15:44:08.240" v="101"/>
        <pc:sldMkLst>
          <pc:docMk/>
          <pc:sldMk cId="0" sldId="269"/>
        </pc:sldMkLst>
      </pc:sldChg>
      <pc:sldChg chg="modSp">
        <pc:chgData name="Rafael Ferreira" userId="S::rafael.ferreira@maferreira94.online::346ac715-ee9f-45b6-8793-4d9363169973" providerId="AD" clId="Web-{4C458352-4215-0E4B-790E-85C1755A433B}" dt="2025-02-25T15:39:03.701" v="82" actId="14100"/>
        <pc:sldMkLst>
          <pc:docMk/>
          <pc:sldMk cId="0" sldId="276"/>
        </pc:sldMkLst>
      </pc:sldChg>
      <pc:sldChg chg="ord">
        <pc:chgData name="Rafael Ferreira" userId="S::rafael.ferreira@maferreira94.online::346ac715-ee9f-45b6-8793-4d9363169973" providerId="AD" clId="Web-{4C458352-4215-0E4B-790E-85C1755A433B}" dt="2025-02-25T15:56:53.853" v="143"/>
        <pc:sldMkLst>
          <pc:docMk/>
          <pc:sldMk cId="0" sldId="309"/>
        </pc:sldMkLst>
      </pc:sldChg>
      <pc:sldChg chg="addSp delSp modSp">
        <pc:chgData name="Rafael Ferreira" userId="S::rafael.ferreira@maferreira94.online::346ac715-ee9f-45b6-8793-4d9363169973" providerId="AD" clId="Web-{4C458352-4215-0E4B-790E-85C1755A433B}" dt="2025-02-25T15:57:13.447" v="147" actId="1076"/>
        <pc:sldMkLst>
          <pc:docMk/>
          <pc:sldMk cId="3142265426" sldId="2497"/>
        </pc:sldMkLst>
      </pc:sldChg>
      <pc:sldChg chg="del">
        <pc:chgData name="Rafael Ferreira" userId="S::rafael.ferreira@maferreira94.online::346ac715-ee9f-45b6-8793-4d9363169973" providerId="AD" clId="Web-{4C458352-4215-0E4B-790E-85C1755A433B}" dt="2025-02-25T15:56:59.775" v="144"/>
        <pc:sldMkLst>
          <pc:docMk/>
          <pc:sldMk cId="3493963183" sldId="2500"/>
        </pc:sldMkLst>
      </pc:sldChg>
      <pc:sldChg chg="del">
        <pc:chgData name="Rafael Ferreira" userId="S::rafael.ferreira@maferreira94.online::346ac715-ee9f-45b6-8793-4d9363169973" providerId="AD" clId="Web-{4C458352-4215-0E4B-790E-85C1755A433B}" dt="2025-02-25T15:56:05.680" v="141"/>
        <pc:sldMkLst>
          <pc:docMk/>
          <pc:sldMk cId="1111352944" sldId="2508"/>
        </pc:sldMkLst>
      </pc:sldChg>
      <pc:sldChg chg="modSp add del">
        <pc:chgData name="Rafael Ferreira" userId="S::rafael.ferreira@maferreira94.online::346ac715-ee9f-45b6-8793-4d9363169973" providerId="AD" clId="Web-{4C458352-4215-0E4B-790E-85C1755A433B}" dt="2025-02-25T15:55:58.976" v="140" actId="20577"/>
        <pc:sldMkLst>
          <pc:docMk/>
          <pc:sldMk cId="1139961686" sldId="2511"/>
        </pc:sldMkLst>
      </pc:sldChg>
      <pc:sldChg chg="addSp delSp modSp">
        <pc:chgData name="Rafael Ferreira" userId="S::rafael.ferreira@maferreira94.online::346ac715-ee9f-45b6-8793-4d9363169973" providerId="AD" clId="Web-{4C458352-4215-0E4B-790E-85C1755A433B}" dt="2025-02-25T15:55:26.944" v="115"/>
        <pc:sldMkLst>
          <pc:docMk/>
          <pc:sldMk cId="3429095521" sldId="2514"/>
        </pc:sldMkLst>
      </pc:sldChg>
      <pc:sldChg chg="delSp modSp">
        <pc:chgData name="Rafael Ferreira" userId="S::rafael.ferreira@maferreira94.online::346ac715-ee9f-45b6-8793-4d9363169973" providerId="AD" clId="Web-{4C458352-4215-0E4B-790E-85C1755A433B}" dt="2025-02-25T15:24:57.274" v="17" actId="1076"/>
        <pc:sldMkLst>
          <pc:docMk/>
          <pc:sldMk cId="1956513886" sldId="2518"/>
        </pc:sldMkLst>
      </pc:sldChg>
      <pc:sldChg chg="addSp delSp modSp">
        <pc:chgData name="Rafael Ferreira" userId="S::rafael.ferreira@maferreira94.online::346ac715-ee9f-45b6-8793-4d9363169973" providerId="AD" clId="Web-{4C458352-4215-0E4B-790E-85C1755A433B}" dt="2025-02-25T15:24:31.117" v="12"/>
        <pc:sldMkLst>
          <pc:docMk/>
          <pc:sldMk cId="3398805373" sldId="2519"/>
        </pc:sldMkLst>
      </pc:sldChg>
      <pc:sldChg chg="del">
        <pc:chgData name="Rafael Ferreira" userId="S::rafael.ferreira@maferreira94.online::346ac715-ee9f-45b6-8793-4d9363169973" providerId="AD" clId="Web-{4C458352-4215-0E4B-790E-85C1755A433B}" dt="2025-02-25T15:18:26.030" v="0"/>
        <pc:sldMkLst>
          <pc:docMk/>
          <pc:sldMk cId="1169326385" sldId="2521"/>
        </pc:sldMkLst>
      </pc:sldChg>
      <pc:sldChg chg="addSp delSp modSp add del replId">
        <pc:chgData name="Rafael Ferreira" userId="S::rafael.ferreira@maferreira94.online::346ac715-ee9f-45b6-8793-4d9363169973" providerId="AD" clId="Web-{4C458352-4215-0E4B-790E-85C1755A433B}" dt="2025-02-25T15:23:23.897" v="8"/>
        <pc:sldMkLst>
          <pc:docMk/>
          <pc:sldMk cId="3627201271" sldId="2521"/>
        </pc:sldMkLst>
      </pc:sldChg>
      <pc:sldChg chg="add replId">
        <pc:chgData name="Rafael Ferreira" userId="S::rafael.ferreira@maferreira94.online::346ac715-ee9f-45b6-8793-4d9363169973" providerId="AD" clId="Web-{4C458352-4215-0E4B-790E-85C1755A433B}" dt="2025-02-25T15:23:22.303" v="7"/>
        <pc:sldMkLst>
          <pc:docMk/>
          <pc:sldMk cId="2983543411" sldId="2522"/>
        </pc:sldMkLst>
      </pc:sldChg>
      <pc:sldChg chg="addSp delSp modSp add replId">
        <pc:chgData name="Rafael Ferreira" userId="S::rafael.ferreira@maferreira94.online::346ac715-ee9f-45b6-8793-4d9363169973" providerId="AD" clId="Web-{4C458352-4215-0E4B-790E-85C1755A433B}" dt="2025-02-25T15:49:00.638" v="113"/>
        <pc:sldMkLst>
          <pc:docMk/>
          <pc:sldMk cId="556579987" sldId="2523"/>
        </pc:sldMkLst>
      </pc:sldChg>
      <pc:sldChg chg="add replId">
        <pc:chgData name="Rafael Ferreira" userId="S::rafael.ferreira@maferreira94.online::346ac715-ee9f-45b6-8793-4d9363169973" providerId="AD" clId="Web-{4C458352-4215-0E4B-790E-85C1755A433B}" dt="2025-02-25T15:56:07.399" v="142"/>
        <pc:sldMkLst>
          <pc:docMk/>
          <pc:sldMk cId="1064021089" sldId="2524"/>
        </pc:sldMkLst>
      </pc:sldChg>
    </pc:docChg>
  </pc:docChgLst>
  <pc:docChgLst>
    <pc:chgData name="Rafael Ferreira" userId="346ac715-ee9f-45b6-8793-4d9363169973" providerId="ADAL" clId="{DC43B211-C7CB-4A16-A157-93C981B7E7F8}"/>
    <pc:docChg chg="undo redo custSel addSld delSld modSld sldOrd addMainMaster modMainMaster">
      <pc:chgData name="Rafael Ferreira" userId="346ac715-ee9f-45b6-8793-4d9363169973" providerId="ADAL" clId="{DC43B211-C7CB-4A16-A157-93C981B7E7F8}" dt="2025-03-15T20:39:29.006" v="1560" actId="207"/>
      <pc:docMkLst>
        <pc:docMk/>
      </pc:docMkLst>
      <pc:sldChg chg="addSp delSp modSp del mod">
        <pc:chgData name="Rafael Ferreira" userId="346ac715-ee9f-45b6-8793-4d9363169973" providerId="ADAL" clId="{DC43B211-C7CB-4A16-A157-93C981B7E7F8}" dt="2025-02-24T23:40:52.998" v="162" actId="47"/>
        <pc:sldMkLst>
          <pc:docMk/>
          <pc:sldMk cId="0" sldId="256"/>
        </pc:sldMkLst>
      </pc:sldChg>
      <pc:sldChg chg="del">
        <pc:chgData name="Rafael Ferreira" userId="346ac715-ee9f-45b6-8793-4d9363169973" providerId="ADAL" clId="{DC43B211-C7CB-4A16-A157-93C981B7E7F8}" dt="2025-03-12T23:46:04.808" v="893" actId="47"/>
        <pc:sldMkLst>
          <pc:docMk/>
          <pc:sldMk cId="0" sldId="257"/>
        </pc:sldMkLst>
      </pc:sldChg>
      <pc:sldChg chg="delSp mod">
        <pc:chgData name="Rafael Ferreira" userId="346ac715-ee9f-45b6-8793-4d9363169973" providerId="ADAL" clId="{DC43B211-C7CB-4A16-A157-93C981B7E7F8}" dt="2025-02-24T23:49:03.875" v="424" actId="478"/>
        <pc:sldMkLst>
          <pc:docMk/>
          <pc:sldMk cId="0" sldId="259"/>
        </pc:sldMkLst>
      </pc:sldChg>
      <pc:sldChg chg="del">
        <pc:chgData name="Rafael Ferreira" userId="346ac715-ee9f-45b6-8793-4d9363169973" providerId="ADAL" clId="{DC43B211-C7CB-4A16-A157-93C981B7E7F8}" dt="2025-03-05T23:49:30.971" v="495" actId="47"/>
        <pc:sldMkLst>
          <pc:docMk/>
          <pc:sldMk cId="0" sldId="261"/>
        </pc:sldMkLst>
      </pc:sldChg>
      <pc:sldChg chg="del">
        <pc:chgData name="Rafael Ferreira" userId="346ac715-ee9f-45b6-8793-4d9363169973" providerId="ADAL" clId="{DC43B211-C7CB-4A16-A157-93C981B7E7F8}" dt="2025-03-12T23:50:41.554" v="958" actId="47"/>
        <pc:sldMkLst>
          <pc:docMk/>
          <pc:sldMk cId="0" sldId="267"/>
        </pc:sldMkLst>
      </pc:sldChg>
      <pc:sldChg chg="add del">
        <pc:chgData name="Rafael Ferreira" userId="346ac715-ee9f-45b6-8793-4d9363169973" providerId="ADAL" clId="{DC43B211-C7CB-4A16-A157-93C981B7E7F8}" dt="2025-03-12T23:51:59.579" v="984" actId="47"/>
        <pc:sldMkLst>
          <pc:docMk/>
          <pc:sldMk cId="0" sldId="269"/>
        </pc:sldMkLst>
      </pc:sldChg>
      <pc:sldChg chg="addSp delSp modSp del mod">
        <pc:chgData name="Rafael Ferreira" userId="346ac715-ee9f-45b6-8793-4d9363169973" providerId="ADAL" clId="{DC43B211-C7CB-4A16-A157-93C981B7E7F8}" dt="2025-03-12T23:45:09.254" v="887" actId="47"/>
        <pc:sldMkLst>
          <pc:docMk/>
          <pc:sldMk cId="2269885076" sldId="270"/>
        </pc:sldMkLst>
      </pc:sldChg>
      <pc:sldChg chg="ord">
        <pc:chgData name="Rafael Ferreira" userId="346ac715-ee9f-45b6-8793-4d9363169973" providerId="ADAL" clId="{DC43B211-C7CB-4A16-A157-93C981B7E7F8}" dt="2025-03-11T00:18:14.897" v="773"/>
        <pc:sldMkLst>
          <pc:docMk/>
          <pc:sldMk cId="2826113733" sldId="271"/>
        </pc:sldMkLst>
      </pc:sldChg>
      <pc:sldChg chg="del">
        <pc:chgData name="Rafael Ferreira" userId="346ac715-ee9f-45b6-8793-4d9363169973" providerId="ADAL" clId="{DC43B211-C7CB-4A16-A157-93C981B7E7F8}" dt="2025-03-12T23:47:46.443" v="915" actId="47"/>
        <pc:sldMkLst>
          <pc:docMk/>
          <pc:sldMk cId="0" sldId="275"/>
        </pc:sldMkLst>
      </pc:sldChg>
      <pc:sldChg chg="addSp delSp modSp mod">
        <pc:chgData name="Rafael Ferreira" userId="346ac715-ee9f-45b6-8793-4d9363169973" providerId="ADAL" clId="{DC43B211-C7CB-4A16-A157-93C981B7E7F8}" dt="2025-03-15T18:00:33.880" v="1441"/>
        <pc:sldMkLst>
          <pc:docMk/>
          <pc:sldMk cId="0" sldId="276"/>
        </pc:sldMkLst>
      </pc:sldChg>
      <pc:sldChg chg="del">
        <pc:chgData name="Rafael Ferreira" userId="346ac715-ee9f-45b6-8793-4d9363169973" providerId="ADAL" clId="{DC43B211-C7CB-4A16-A157-93C981B7E7F8}" dt="2025-02-24T23:32:24.431" v="46" actId="47"/>
        <pc:sldMkLst>
          <pc:docMk/>
          <pc:sldMk cId="0" sldId="287"/>
        </pc:sldMkLst>
      </pc:sldChg>
      <pc:sldChg chg="del">
        <pc:chgData name="Rafael Ferreira" userId="346ac715-ee9f-45b6-8793-4d9363169973" providerId="ADAL" clId="{DC43B211-C7CB-4A16-A157-93C981B7E7F8}" dt="2025-02-24T23:22:17.901" v="10" actId="47"/>
        <pc:sldMkLst>
          <pc:docMk/>
          <pc:sldMk cId="0" sldId="288"/>
        </pc:sldMkLst>
      </pc:sldChg>
      <pc:sldChg chg="modSp del mod">
        <pc:chgData name="Rafael Ferreira" userId="346ac715-ee9f-45b6-8793-4d9363169973" providerId="ADAL" clId="{DC43B211-C7CB-4A16-A157-93C981B7E7F8}" dt="2025-03-12T23:56:12.044" v="1063" actId="47"/>
        <pc:sldMkLst>
          <pc:docMk/>
          <pc:sldMk cId="0" sldId="290"/>
        </pc:sldMkLst>
      </pc:sldChg>
      <pc:sldChg chg="modSp del mod">
        <pc:chgData name="Rafael Ferreira" userId="346ac715-ee9f-45b6-8793-4d9363169973" providerId="ADAL" clId="{DC43B211-C7CB-4A16-A157-93C981B7E7F8}" dt="2025-03-12T23:56:54.815" v="1073" actId="47"/>
        <pc:sldMkLst>
          <pc:docMk/>
          <pc:sldMk cId="0" sldId="293"/>
        </pc:sldMkLst>
      </pc:sldChg>
      <pc:sldChg chg="modSp del mod">
        <pc:chgData name="Rafael Ferreira" userId="346ac715-ee9f-45b6-8793-4d9363169973" providerId="ADAL" clId="{DC43B211-C7CB-4A16-A157-93C981B7E7F8}" dt="2025-03-12T23:57:25.293" v="1084" actId="47"/>
        <pc:sldMkLst>
          <pc:docMk/>
          <pc:sldMk cId="0" sldId="302"/>
        </pc:sldMkLst>
      </pc:sldChg>
      <pc:sldChg chg="modSp mod">
        <pc:chgData name="Rafael Ferreira" userId="346ac715-ee9f-45b6-8793-4d9363169973" providerId="ADAL" clId="{DC43B211-C7CB-4A16-A157-93C981B7E7F8}" dt="2025-02-24T23:42:12.500" v="260" actId="20577"/>
        <pc:sldMkLst>
          <pc:docMk/>
          <pc:sldMk cId="0" sldId="309"/>
        </pc:sldMkLst>
      </pc:sldChg>
      <pc:sldChg chg="del">
        <pc:chgData name="Rafael Ferreira" userId="346ac715-ee9f-45b6-8793-4d9363169973" providerId="ADAL" clId="{DC43B211-C7CB-4A16-A157-93C981B7E7F8}" dt="2025-03-12T23:59:46.803" v="1128" actId="47"/>
        <pc:sldMkLst>
          <pc:docMk/>
          <pc:sldMk cId="0" sldId="313"/>
        </pc:sldMkLst>
      </pc:sldChg>
      <pc:sldChg chg="modSp del mod">
        <pc:chgData name="Rafael Ferreira" userId="346ac715-ee9f-45b6-8793-4d9363169973" providerId="ADAL" clId="{DC43B211-C7CB-4A16-A157-93C981B7E7F8}" dt="2025-03-15T17:58:04.538" v="1175" actId="47"/>
        <pc:sldMkLst>
          <pc:docMk/>
          <pc:sldMk cId="0" sldId="314"/>
        </pc:sldMkLst>
      </pc:sldChg>
      <pc:sldChg chg="addSp delSp modSp mod">
        <pc:chgData name="Rafael Ferreira" userId="346ac715-ee9f-45b6-8793-4d9363169973" providerId="ADAL" clId="{DC43B211-C7CB-4A16-A157-93C981B7E7F8}" dt="2025-03-15T18:13:45.641" v="1502"/>
        <pc:sldMkLst>
          <pc:docMk/>
          <pc:sldMk cId="3630980153" sldId="316"/>
        </pc:sldMkLst>
      </pc:sldChg>
      <pc:sldChg chg="delSp modSp del mod">
        <pc:chgData name="Rafael Ferreira" userId="346ac715-ee9f-45b6-8793-4d9363169973" providerId="ADAL" clId="{DC43B211-C7CB-4A16-A157-93C981B7E7F8}" dt="2025-03-12T23:48:21.416" v="923" actId="47"/>
        <pc:sldMkLst>
          <pc:docMk/>
          <pc:sldMk cId="0" sldId="317"/>
        </pc:sldMkLst>
      </pc:sldChg>
      <pc:sldChg chg="addSp delSp modSp mod ord">
        <pc:chgData name="Rafael Ferreira" userId="346ac715-ee9f-45b6-8793-4d9363169973" providerId="ADAL" clId="{DC43B211-C7CB-4A16-A157-93C981B7E7F8}" dt="2025-03-15T18:13:41.880" v="1500"/>
        <pc:sldMkLst>
          <pc:docMk/>
          <pc:sldMk cId="288310561" sldId="320"/>
        </pc:sldMkLst>
      </pc:sldChg>
      <pc:sldChg chg="del">
        <pc:chgData name="Rafael Ferreira" userId="346ac715-ee9f-45b6-8793-4d9363169973" providerId="ADAL" clId="{DC43B211-C7CB-4A16-A157-93C981B7E7F8}" dt="2025-02-24T23:36:34.470" v="106" actId="47"/>
        <pc:sldMkLst>
          <pc:docMk/>
          <pc:sldMk cId="0" sldId="321"/>
        </pc:sldMkLst>
      </pc:sldChg>
      <pc:sldChg chg="addSp delSp modSp del mod ord">
        <pc:chgData name="Rafael Ferreira" userId="346ac715-ee9f-45b6-8793-4d9363169973" providerId="ADAL" clId="{DC43B211-C7CB-4A16-A157-93C981B7E7F8}" dt="2025-03-11T00:13:06.247" v="725" actId="47"/>
        <pc:sldMkLst>
          <pc:docMk/>
          <pc:sldMk cId="0" sldId="324"/>
        </pc:sldMkLst>
      </pc:sldChg>
      <pc:sldChg chg="add del">
        <pc:chgData name="Rafael Ferreira" userId="346ac715-ee9f-45b6-8793-4d9363169973" providerId="ADAL" clId="{DC43B211-C7CB-4A16-A157-93C981B7E7F8}" dt="2025-03-15T18:01:36.069" v="1448" actId="47"/>
        <pc:sldMkLst>
          <pc:docMk/>
          <pc:sldMk cId="788687173" sldId="2481"/>
        </pc:sldMkLst>
      </pc:sldChg>
      <pc:sldChg chg="addSp delSp modSp mod">
        <pc:chgData name="Rafael Ferreira" userId="346ac715-ee9f-45b6-8793-4d9363169973" providerId="ADAL" clId="{DC43B211-C7CB-4A16-A157-93C981B7E7F8}" dt="2025-03-15T18:00:49.919" v="1443"/>
        <pc:sldMkLst>
          <pc:docMk/>
          <pc:sldMk cId="1876115862" sldId="2484"/>
        </pc:sldMkLst>
      </pc:sldChg>
      <pc:sldChg chg="del">
        <pc:chgData name="Rafael Ferreira" userId="346ac715-ee9f-45b6-8793-4d9363169973" providerId="ADAL" clId="{DC43B211-C7CB-4A16-A157-93C981B7E7F8}" dt="2025-02-24T23:22:49.950" v="11" actId="47"/>
        <pc:sldMkLst>
          <pc:docMk/>
          <pc:sldMk cId="0" sldId="2485"/>
        </pc:sldMkLst>
      </pc:sldChg>
      <pc:sldChg chg="addSp modSp">
        <pc:chgData name="Rafael Ferreira" userId="346ac715-ee9f-45b6-8793-4d9363169973" providerId="ADAL" clId="{DC43B211-C7CB-4A16-A157-93C981B7E7F8}" dt="2025-03-15T18:00:48.029" v="1442"/>
        <pc:sldMkLst>
          <pc:docMk/>
          <pc:sldMk cId="3516913626" sldId="2486"/>
        </pc:sldMkLst>
      </pc:sldChg>
      <pc:sldChg chg="del">
        <pc:chgData name="Rafael Ferreira" userId="346ac715-ee9f-45b6-8793-4d9363169973" providerId="ADAL" clId="{DC43B211-C7CB-4A16-A157-93C981B7E7F8}" dt="2025-03-12T23:51:25.866" v="974" actId="47"/>
        <pc:sldMkLst>
          <pc:docMk/>
          <pc:sldMk cId="2961203088" sldId="2488"/>
        </pc:sldMkLst>
      </pc:sldChg>
      <pc:sldChg chg="del">
        <pc:chgData name="Rafael Ferreira" userId="346ac715-ee9f-45b6-8793-4d9363169973" providerId="ADAL" clId="{DC43B211-C7CB-4A16-A157-93C981B7E7F8}" dt="2025-02-24T23:19:08.492" v="3" actId="2696"/>
        <pc:sldMkLst>
          <pc:docMk/>
          <pc:sldMk cId="0" sldId="2489"/>
        </pc:sldMkLst>
      </pc:sldChg>
      <pc:sldChg chg="add del">
        <pc:chgData name="Rafael Ferreira" userId="346ac715-ee9f-45b6-8793-4d9363169973" providerId="ADAL" clId="{DC43B211-C7CB-4A16-A157-93C981B7E7F8}" dt="2025-02-24T23:19:16.919" v="5" actId="47"/>
        <pc:sldMkLst>
          <pc:docMk/>
          <pc:sldMk cId="3277327457" sldId="2489"/>
        </pc:sldMkLst>
      </pc:sldChg>
      <pc:sldChg chg="add del ord">
        <pc:chgData name="Rafael Ferreira" userId="346ac715-ee9f-45b6-8793-4d9363169973" providerId="ADAL" clId="{DC43B211-C7CB-4A16-A157-93C981B7E7F8}" dt="2025-02-24T23:26:12.159" v="19" actId="2696"/>
        <pc:sldMkLst>
          <pc:docMk/>
          <pc:sldMk cId="528622606" sldId="2490"/>
        </pc:sldMkLst>
      </pc:sldChg>
      <pc:sldChg chg="del">
        <pc:chgData name="Rafael Ferreira" userId="346ac715-ee9f-45b6-8793-4d9363169973" providerId="ADAL" clId="{DC43B211-C7CB-4A16-A157-93C981B7E7F8}" dt="2025-02-24T23:19:08.492" v="3" actId="2696"/>
        <pc:sldMkLst>
          <pc:docMk/>
          <pc:sldMk cId="2615940600" sldId="2490"/>
        </pc:sldMkLst>
      </pc:sldChg>
      <pc:sldChg chg="modSp add del mod ord">
        <pc:chgData name="Rafael Ferreira" userId="346ac715-ee9f-45b6-8793-4d9363169973" providerId="ADAL" clId="{DC43B211-C7CB-4A16-A157-93C981B7E7F8}" dt="2025-02-24T23:37:45.862" v="107" actId="47"/>
        <pc:sldMkLst>
          <pc:docMk/>
          <pc:sldMk cId="3124078190" sldId="2490"/>
        </pc:sldMkLst>
      </pc:sldChg>
      <pc:sldChg chg="del ord">
        <pc:chgData name="Rafael Ferreira" userId="346ac715-ee9f-45b6-8793-4d9363169973" providerId="ADAL" clId="{DC43B211-C7CB-4A16-A157-93C981B7E7F8}" dt="2025-02-24T23:32:41.452" v="47" actId="47"/>
        <pc:sldMkLst>
          <pc:docMk/>
          <pc:sldMk cId="0" sldId="2495"/>
        </pc:sldMkLst>
      </pc:sldChg>
      <pc:sldChg chg="del">
        <pc:chgData name="Rafael Ferreira" userId="346ac715-ee9f-45b6-8793-4d9363169973" providerId="ADAL" clId="{DC43B211-C7CB-4A16-A157-93C981B7E7F8}" dt="2025-03-12T23:52:59.040" v="1004" actId="47"/>
        <pc:sldMkLst>
          <pc:docMk/>
          <pc:sldMk cId="3142265426" sldId="2497"/>
        </pc:sldMkLst>
      </pc:sldChg>
      <pc:sldChg chg="modSp del mod">
        <pc:chgData name="Rafael Ferreira" userId="346ac715-ee9f-45b6-8793-4d9363169973" providerId="ADAL" clId="{DC43B211-C7CB-4A16-A157-93C981B7E7F8}" dt="2025-03-12T23:52:47.500" v="1001" actId="47"/>
        <pc:sldMkLst>
          <pc:docMk/>
          <pc:sldMk cId="1945068570" sldId="2498"/>
        </pc:sldMkLst>
      </pc:sldChg>
      <pc:sldChg chg="modSp del mod">
        <pc:chgData name="Rafael Ferreira" userId="346ac715-ee9f-45b6-8793-4d9363169973" providerId="ADAL" clId="{DC43B211-C7CB-4A16-A157-93C981B7E7F8}" dt="2025-03-12T23:52:24.851" v="990" actId="47"/>
        <pc:sldMkLst>
          <pc:docMk/>
          <pc:sldMk cId="2570256876" sldId="2499"/>
        </pc:sldMkLst>
      </pc:sldChg>
      <pc:sldChg chg="del">
        <pc:chgData name="Rafael Ferreira" userId="346ac715-ee9f-45b6-8793-4d9363169973" providerId="ADAL" clId="{DC43B211-C7CB-4A16-A157-93C981B7E7F8}" dt="2025-03-12T23:56:39.471" v="1068" actId="47"/>
        <pc:sldMkLst>
          <pc:docMk/>
          <pc:sldMk cId="3602254972" sldId="2502"/>
        </pc:sldMkLst>
      </pc:sldChg>
      <pc:sldChg chg="addSp modSp mod">
        <pc:chgData name="Rafael Ferreira" userId="346ac715-ee9f-45b6-8793-4d9363169973" providerId="ADAL" clId="{DC43B211-C7CB-4A16-A157-93C981B7E7F8}" dt="2025-03-15T18:00:11.561" v="1435"/>
        <pc:sldMkLst>
          <pc:docMk/>
          <pc:sldMk cId="1904404707" sldId="2503"/>
        </pc:sldMkLst>
      </pc:sldChg>
      <pc:sldChg chg="del">
        <pc:chgData name="Rafael Ferreira" userId="346ac715-ee9f-45b6-8793-4d9363169973" providerId="ADAL" clId="{DC43B211-C7CB-4A16-A157-93C981B7E7F8}" dt="2025-03-12T23:59:28.727" v="1120" actId="47"/>
        <pc:sldMkLst>
          <pc:docMk/>
          <pc:sldMk cId="2287410346" sldId="2504"/>
        </pc:sldMkLst>
      </pc:sldChg>
      <pc:sldChg chg="del">
        <pc:chgData name="Rafael Ferreira" userId="346ac715-ee9f-45b6-8793-4d9363169973" providerId="ADAL" clId="{DC43B211-C7CB-4A16-A157-93C981B7E7F8}" dt="2025-02-24T23:22:13.040" v="9" actId="47"/>
        <pc:sldMkLst>
          <pc:docMk/>
          <pc:sldMk cId="3391258399" sldId="2505"/>
        </pc:sldMkLst>
      </pc:sldChg>
      <pc:sldChg chg="del">
        <pc:chgData name="Rafael Ferreira" userId="346ac715-ee9f-45b6-8793-4d9363169973" providerId="ADAL" clId="{DC43B211-C7CB-4A16-A157-93C981B7E7F8}" dt="2025-02-24T23:21:07.973" v="8" actId="47"/>
        <pc:sldMkLst>
          <pc:docMk/>
          <pc:sldMk cId="2325529043" sldId="2506"/>
        </pc:sldMkLst>
      </pc:sldChg>
      <pc:sldChg chg="modSp mod">
        <pc:chgData name="Rafael Ferreira" userId="346ac715-ee9f-45b6-8793-4d9363169973" providerId="ADAL" clId="{DC43B211-C7CB-4A16-A157-93C981B7E7F8}" dt="2025-02-24T23:33:37.353" v="100" actId="14100"/>
        <pc:sldMkLst>
          <pc:docMk/>
          <pc:sldMk cId="1111352944" sldId="2508"/>
        </pc:sldMkLst>
      </pc:sldChg>
      <pc:sldChg chg="modSp del mod">
        <pc:chgData name="Rafael Ferreira" userId="346ac715-ee9f-45b6-8793-4d9363169973" providerId="ADAL" clId="{DC43B211-C7CB-4A16-A157-93C981B7E7F8}" dt="2025-03-12T23:51:08.509" v="966" actId="47"/>
        <pc:sldMkLst>
          <pc:docMk/>
          <pc:sldMk cId="1535462334" sldId="2509"/>
        </pc:sldMkLst>
      </pc:sldChg>
      <pc:sldChg chg="addSp delSp modSp del mod">
        <pc:chgData name="Rafael Ferreira" userId="346ac715-ee9f-45b6-8793-4d9363169973" providerId="ADAL" clId="{DC43B211-C7CB-4A16-A157-93C981B7E7F8}" dt="2025-03-12T23:55:44.701" v="1054" actId="47"/>
        <pc:sldMkLst>
          <pc:docMk/>
          <pc:sldMk cId="1139961686" sldId="2511"/>
        </pc:sldMkLst>
      </pc:sldChg>
      <pc:sldChg chg="modSp del mod ord">
        <pc:chgData name="Rafael Ferreira" userId="346ac715-ee9f-45b6-8793-4d9363169973" providerId="ADAL" clId="{DC43B211-C7CB-4A16-A157-93C981B7E7F8}" dt="2025-03-12T23:43:49.927" v="869" actId="47"/>
        <pc:sldMkLst>
          <pc:docMk/>
          <pc:sldMk cId="4154196509" sldId="2512"/>
        </pc:sldMkLst>
      </pc:sldChg>
      <pc:sldChg chg="del">
        <pc:chgData name="Rafael Ferreira" userId="346ac715-ee9f-45b6-8793-4d9363169973" providerId="ADAL" clId="{DC43B211-C7CB-4A16-A157-93C981B7E7F8}" dt="2025-03-12T23:55:07.926" v="1043" actId="47"/>
        <pc:sldMkLst>
          <pc:docMk/>
          <pc:sldMk cId="3593818706" sldId="2513"/>
        </pc:sldMkLst>
      </pc:sldChg>
      <pc:sldChg chg="addSp modSp ord">
        <pc:chgData name="Rafael Ferreira" userId="346ac715-ee9f-45b6-8793-4d9363169973" providerId="ADAL" clId="{DC43B211-C7CB-4A16-A157-93C981B7E7F8}" dt="2025-03-15T18:16:41.505" v="1504"/>
        <pc:sldMkLst>
          <pc:docMk/>
          <pc:sldMk cId="3429095521" sldId="2514"/>
        </pc:sldMkLst>
      </pc:sldChg>
      <pc:sldChg chg="addSp modSp mod">
        <pc:chgData name="Rafael Ferreira" userId="346ac715-ee9f-45b6-8793-4d9363169973" providerId="ADAL" clId="{DC43B211-C7CB-4A16-A157-93C981B7E7F8}" dt="2025-03-15T17:56:53.342" v="1161"/>
        <pc:sldMkLst>
          <pc:docMk/>
          <pc:sldMk cId="565057317" sldId="2515"/>
        </pc:sldMkLst>
      </pc:sldChg>
      <pc:sldChg chg="addSp delSp modSp add del mod ord">
        <pc:chgData name="Rafael Ferreira" userId="346ac715-ee9f-45b6-8793-4d9363169973" providerId="ADAL" clId="{DC43B211-C7CB-4A16-A157-93C981B7E7F8}" dt="2025-03-12T23:57:39.046" v="1090" actId="47"/>
        <pc:sldMkLst>
          <pc:docMk/>
          <pc:sldMk cId="4219650214" sldId="2516"/>
        </pc:sldMkLst>
      </pc:sldChg>
      <pc:sldChg chg="modSp add del mod">
        <pc:chgData name="Rafael Ferreira" userId="346ac715-ee9f-45b6-8793-4d9363169973" providerId="ADAL" clId="{DC43B211-C7CB-4A16-A157-93C981B7E7F8}" dt="2025-03-12T23:49:57.579" v="951" actId="47"/>
        <pc:sldMkLst>
          <pc:docMk/>
          <pc:sldMk cId="275451556" sldId="2517"/>
        </pc:sldMkLst>
      </pc:sldChg>
      <pc:sldChg chg="addSp modSp add">
        <pc:chgData name="Rafael Ferreira" userId="346ac715-ee9f-45b6-8793-4d9363169973" providerId="ADAL" clId="{DC43B211-C7CB-4A16-A157-93C981B7E7F8}" dt="2025-03-15T18:00:29.114" v="1439"/>
        <pc:sldMkLst>
          <pc:docMk/>
          <pc:sldMk cId="1956513886" sldId="2518"/>
        </pc:sldMkLst>
      </pc:sldChg>
      <pc:sldChg chg="modSp add del mod ord">
        <pc:chgData name="Rafael Ferreira" userId="346ac715-ee9f-45b6-8793-4d9363169973" providerId="ADAL" clId="{DC43B211-C7CB-4A16-A157-93C981B7E7F8}" dt="2025-02-24T23:40:30.306" v="149" actId="47"/>
        <pc:sldMkLst>
          <pc:docMk/>
          <pc:sldMk cId="2510756963" sldId="2518"/>
        </pc:sldMkLst>
      </pc:sldChg>
      <pc:sldChg chg="addSp modSp add mod ord">
        <pc:chgData name="Rafael Ferreira" userId="346ac715-ee9f-45b6-8793-4d9363169973" providerId="ADAL" clId="{DC43B211-C7CB-4A16-A157-93C981B7E7F8}" dt="2025-03-15T18:00:26.410" v="1438"/>
        <pc:sldMkLst>
          <pc:docMk/>
          <pc:sldMk cId="3398805373" sldId="2519"/>
        </pc:sldMkLst>
      </pc:sldChg>
      <pc:sldChg chg="add del">
        <pc:chgData name="Rafael Ferreira" userId="346ac715-ee9f-45b6-8793-4d9363169973" providerId="ADAL" clId="{DC43B211-C7CB-4A16-A157-93C981B7E7F8}" dt="2025-03-12T23:54:50.798" v="1039" actId="47"/>
        <pc:sldMkLst>
          <pc:docMk/>
          <pc:sldMk cId="1629719068" sldId="2520"/>
        </pc:sldMkLst>
      </pc:sldChg>
      <pc:sldChg chg="add">
        <pc:chgData name="Rafael Ferreira" userId="346ac715-ee9f-45b6-8793-4d9363169973" providerId="ADAL" clId="{DC43B211-C7CB-4A16-A157-93C981B7E7F8}" dt="2025-02-24T23:57:54.388" v="432" actId="2890"/>
        <pc:sldMkLst>
          <pc:docMk/>
          <pc:sldMk cId="1169326385" sldId="2521"/>
        </pc:sldMkLst>
      </pc:sldChg>
      <pc:sldChg chg="del">
        <pc:chgData name="Rafael Ferreira" userId="346ac715-ee9f-45b6-8793-4d9363169973" providerId="ADAL" clId="{DC43B211-C7CB-4A16-A157-93C981B7E7F8}" dt="2025-03-12T23:54:01.204" v="1023" actId="47"/>
        <pc:sldMkLst>
          <pc:docMk/>
          <pc:sldMk cId="2983543411" sldId="2522"/>
        </pc:sldMkLst>
      </pc:sldChg>
      <pc:sldChg chg="addSp delSp modSp del mod">
        <pc:chgData name="Rafael Ferreira" userId="346ac715-ee9f-45b6-8793-4d9363169973" providerId="ADAL" clId="{DC43B211-C7CB-4A16-A157-93C981B7E7F8}" dt="2025-03-12T23:55:57.788" v="1058" actId="47"/>
        <pc:sldMkLst>
          <pc:docMk/>
          <pc:sldMk cId="1064021089" sldId="2524"/>
        </pc:sldMkLst>
      </pc:sldChg>
      <pc:sldChg chg="addSp delSp modSp del mod">
        <pc:chgData name="Rafael Ferreira" userId="346ac715-ee9f-45b6-8793-4d9363169973" providerId="ADAL" clId="{DC43B211-C7CB-4A16-A157-93C981B7E7F8}" dt="2025-03-05T23:52:38.824" v="523" actId="47"/>
        <pc:sldMkLst>
          <pc:docMk/>
          <pc:sldMk cId="2697308427" sldId="2525"/>
        </pc:sldMkLst>
      </pc:sldChg>
      <pc:sldChg chg="del">
        <pc:chgData name="Rafael Ferreira" userId="346ac715-ee9f-45b6-8793-4d9363169973" providerId="ADAL" clId="{DC43B211-C7CB-4A16-A157-93C981B7E7F8}" dt="2025-03-12T23:57:56.238" v="1096" actId="47"/>
        <pc:sldMkLst>
          <pc:docMk/>
          <pc:sldMk cId="3324716629" sldId="2529"/>
        </pc:sldMkLst>
      </pc:sldChg>
      <pc:sldChg chg="addSp modSp mod">
        <pc:chgData name="Rafael Ferreira" userId="346ac715-ee9f-45b6-8793-4d9363169973" providerId="ADAL" clId="{DC43B211-C7CB-4A16-A157-93C981B7E7F8}" dt="2025-03-15T18:00:07.582" v="1434"/>
        <pc:sldMkLst>
          <pc:docMk/>
          <pc:sldMk cId="513194668" sldId="2530"/>
        </pc:sldMkLst>
      </pc:sldChg>
      <pc:sldChg chg="addSp modSp mod">
        <pc:chgData name="Rafael Ferreira" userId="346ac715-ee9f-45b6-8793-4d9363169973" providerId="ADAL" clId="{DC43B211-C7CB-4A16-A157-93C981B7E7F8}" dt="2025-03-15T18:13:24.198" v="1494" actId="1076"/>
        <pc:sldMkLst>
          <pc:docMk/>
          <pc:sldMk cId="902218072" sldId="2531"/>
        </pc:sldMkLst>
      </pc:sldChg>
      <pc:sldChg chg="delSp modSp del mod">
        <pc:chgData name="Rafael Ferreira" userId="346ac715-ee9f-45b6-8793-4d9363169973" providerId="ADAL" clId="{DC43B211-C7CB-4A16-A157-93C981B7E7F8}" dt="2025-03-15T18:08:26.805" v="1467" actId="47"/>
        <pc:sldMkLst>
          <pc:docMk/>
          <pc:sldMk cId="2501738021" sldId="2532"/>
        </pc:sldMkLst>
      </pc:sldChg>
      <pc:sldChg chg="addSp modSp mod">
        <pc:chgData name="Rafael Ferreira" userId="346ac715-ee9f-45b6-8793-4d9363169973" providerId="ADAL" clId="{DC43B211-C7CB-4A16-A157-93C981B7E7F8}" dt="2025-03-15T18:00:05.264" v="1433"/>
        <pc:sldMkLst>
          <pc:docMk/>
          <pc:sldMk cId="2408912940" sldId="2533"/>
        </pc:sldMkLst>
      </pc:sldChg>
      <pc:sldChg chg="del">
        <pc:chgData name="Rafael Ferreira" userId="346ac715-ee9f-45b6-8793-4d9363169973" providerId="ADAL" clId="{DC43B211-C7CB-4A16-A157-93C981B7E7F8}" dt="2025-03-12T23:59:14.501" v="1116" actId="47"/>
        <pc:sldMkLst>
          <pc:docMk/>
          <pc:sldMk cId="3651885776" sldId="2534"/>
        </pc:sldMkLst>
      </pc:sldChg>
      <pc:sldChg chg="addSp modSp">
        <pc:chgData name="Rafael Ferreira" userId="346ac715-ee9f-45b6-8793-4d9363169973" providerId="ADAL" clId="{DC43B211-C7CB-4A16-A157-93C981B7E7F8}" dt="2025-03-15T17:56:55.810" v="1162"/>
        <pc:sldMkLst>
          <pc:docMk/>
          <pc:sldMk cId="593578043" sldId="2535"/>
        </pc:sldMkLst>
      </pc:sldChg>
      <pc:sldChg chg="addSp delSp mod">
        <pc:chgData name="Rafael Ferreira" userId="346ac715-ee9f-45b6-8793-4d9363169973" providerId="ADAL" clId="{DC43B211-C7CB-4A16-A157-93C981B7E7F8}" dt="2025-03-06T00:43:20.168" v="642" actId="22"/>
        <pc:sldMkLst>
          <pc:docMk/>
          <pc:sldMk cId="2771757386" sldId="2536"/>
        </pc:sldMkLst>
      </pc:sldChg>
      <pc:sldChg chg="add del">
        <pc:chgData name="Rafael Ferreira" userId="346ac715-ee9f-45b6-8793-4d9363169973" providerId="ADAL" clId="{DC43B211-C7CB-4A16-A157-93C981B7E7F8}" dt="2025-03-05T23:53:18.439" v="531" actId="47"/>
        <pc:sldMkLst>
          <pc:docMk/>
          <pc:sldMk cId="2002497145" sldId="2537"/>
        </pc:sldMkLst>
      </pc:sldChg>
      <pc:sldChg chg="addSp modSp add">
        <pc:chgData name="Rafael Ferreira" userId="346ac715-ee9f-45b6-8793-4d9363169973" providerId="ADAL" clId="{DC43B211-C7CB-4A16-A157-93C981B7E7F8}" dt="2025-03-15T18:13:39.567" v="1498"/>
        <pc:sldMkLst>
          <pc:docMk/>
          <pc:sldMk cId="3018312247" sldId="2538"/>
        </pc:sldMkLst>
      </pc:sldChg>
      <pc:sldChg chg="modSp add del mod">
        <pc:chgData name="Rafael Ferreira" userId="346ac715-ee9f-45b6-8793-4d9363169973" providerId="ADAL" clId="{DC43B211-C7CB-4A16-A157-93C981B7E7F8}" dt="2025-03-13T00:00:09.563" v="1134" actId="47"/>
        <pc:sldMkLst>
          <pc:docMk/>
          <pc:sldMk cId="966909647" sldId="2539"/>
        </pc:sldMkLst>
      </pc:sldChg>
      <pc:sldChg chg="addSp modSp add">
        <pc:chgData name="Rafael Ferreira" userId="346ac715-ee9f-45b6-8793-4d9363169973" providerId="ADAL" clId="{DC43B211-C7CB-4A16-A157-93C981B7E7F8}" dt="2025-03-15T18:13:43.368" v="1501"/>
        <pc:sldMkLst>
          <pc:docMk/>
          <pc:sldMk cId="1949194949" sldId="2540"/>
        </pc:sldMkLst>
      </pc:sldChg>
      <pc:sldChg chg="addSp delSp modSp add mod">
        <pc:chgData name="Rafael Ferreira" userId="346ac715-ee9f-45b6-8793-4d9363169973" providerId="ADAL" clId="{DC43B211-C7CB-4A16-A157-93C981B7E7F8}" dt="2025-03-15T18:13:41.063" v="1499"/>
        <pc:sldMkLst>
          <pc:docMk/>
          <pc:sldMk cId="655512006" sldId="2541"/>
        </pc:sldMkLst>
      </pc:sldChg>
      <pc:sldChg chg="addSp modSp del mod">
        <pc:chgData name="Rafael Ferreira" userId="346ac715-ee9f-45b6-8793-4d9363169973" providerId="ADAL" clId="{DC43B211-C7CB-4A16-A157-93C981B7E7F8}" dt="2025-03-12T23:46:59.302" v="903" actId="47"/>
        <pc:sldMkLst>
          <pc:docMk/>
          <pc:sldMk cId="82247705" sldId="2542"/>
        </pc:sldMkLst>
      </pc:sldChg>
      <pc:sldChg chg="addSp delSp modSp add mod">
        <pc:chgData name="Rafael Ferreira" userId="346ac715-ee9f-45b6-8793-4d9363169973" providerId="ADAL" clId="{DC43B211-C7CB-4A16-A157-93C981B7E7F8}" dt="2025-03-15T18:13:33.284" v="1497" actId="1076"/>
        <pc:sldMkLst>
          <pc:docMk/>
          <pc:sldMk cId="1018659397" sldId="2543"/>
        </pc:sldMkLst>
      </pc:sldChg>
      <pc:sldChg chg="addSp modSp mod">
        <pc:chgData name="Rafael Ferreira" userId="346ac715-ee9f-45b6-8793-4d9363169973" providerId="ADAL" clId="{DC43B211-C7CB-4A16-A157-93C981B7E7F8}" dt="2025-03-15T18:18:19.840" v="1519" actId="207"/>
        <pc:sldMkLst>
          <pc:docMk/>
          <pc:sldMk cId="2002526383" sldId="2544"/>
        </pc:sldMkLst>
      </pc:sldChg>
      <pc:sldChg chg="addSp delSp modSp add del mod">
        <pc:chgData name="Rafael Ferreira" userId="346ac715-ee9f-45b6-8793-4d9363169973" providerId="ADAL" clId="{DC43B211-C7CB-4A16-A157-93C981B7E7F8}" dt="2025-03-12T23:43:49.391" v="868" actId="47"/>
        <pc:sldMkLst>
          <pc:docMk/>
          <pc:sldMk cId="257616038" sldId="2545"/>
        </pc:sldMkLst>
      </pc:sldChg>
      <pc:sldChg chg="modSp add mod">
        <pc:chgData name="Rafael Ferreira" userId="346ac715-ee9f-45b6-8793-4d9363169973" providerId="ADAL" clId="{DC43B211-C7CB-4A16-A157-93C981B7E7F8}" dt="2025-03-15T17:57:23.926" v="1170" actId="6549"/>
        <pc:sldMkLst>
          <pc:docMk/>
          <pc:sldMk cId="4229527787" sldId="2546"/>
        </pc:sldMkLst>
      </pc:sldChg>
      <pc:sldChg chg="addSp modSp add mod setBg">
        <pc:chgData name="Rafael Ferreira" userId="346ac715-ee9f-45b6-8793-4d9363169973" providerId="ADAL" clId="{DC43B211-C7CB-4A16-A157-93C981B7E7F8}" dt="2025-03-12T23:45:07.020" v="886" actId="20577"/>
        <pc:sldMkLst>
          <pc:docMk/>
          <pc:sldMk cId="273528410" sldId="2547"/>
        </pc:sldMkLst>
      </pc:sldChg>
      <pc:sldChg chg="modSp add del mod">
        <pc:chgData name="Rafael Ferreira" userId="346ac715-ee9f-45b6-8793-4d9363169973" providerId="ADAL" clId="{DC43B211-C7CB-4A16-A157-93C981B7E7F8}" dt="2025-03-12T23:43:29.951" v="859" actId="47"/>
        <pc:sldMkLst>
          <pc:docMk/>
          <pc:sldMk cId="887139900" sldId="2547"/>
        </pc:sldMkLst>
      </pc:sldChg>
      <pc:sldChg chg="addSp delSp modSp add mod">
        <pc:chgData name="Rafael Ferreira" userId="346ac715-ee9f-45b6-8793-4d9363169973" providerId="ADAL" clId="{DC43B211-C7CB-4A16-A157-93C981B7E7F8}" dt="2025-03-12T23:45:42.065" v="892"/>
        <pc:sldMkLst>
          <pc:docMk/>
          <pc:sldMk cId="2467931277" sldId="2548"/>
        </pc:sldMkLst>
      </pc:sldChg>
      <pc:sldChg chg="addSp delSp modSp add del mod ord">
        <pc:chgData name="Rafael Ferreira" userId="346ac715-ee9f-45b6-8793-4d9363169973" providerId="ADAL" clId="{DC43B211-C7CB-4A16-A157-93C981B7E7F8}" dt="2025-03-12T23:46:57.800" v="902" actId="47"/>
        <pc:sldMkLst>
          <pc:docMk/>
          <pc:sldMk cId="1710629874" sldId="2549"/>
        </pc:sldMkLst>
      </pc:sldChg>
      <pc:sldChg chg="addSp delSp modSp add del mod">
        <pc:chgData name="Rafael Ferreira" userId="346ac715-ee9f-45b6-8793-4d9363169973" providerId="ADAL" clId="{DC43B211-C7CB-4A16-A157-93C981B7E7F8}" dt="2025-03-12T23:47:30.897" v="911" actId="47"/>
        <pc:sldMkLst>
          <pc:docMk/>
          <pc:sldMk cId="1009910412" sldId="2550"/>
        </pc:sldMkLst>
      </pc:sldChg>
      <pc:sldChg chg="addSp delSp modSp add mod ord">
        <pc:chgData name="Rafael Ferreira" userId="346ac715-ee9f-45b6-8793-4d9363169973" providerId="ADAL" clId="{DC43B211-C7CB-4A16-A157-93C981B7E7F8}" dt="2025-03-12T23:47:42.476" v="914"/>
        <pc:sldMkLst>
          <pc:docMk/>
          <pc:sldMk cId="3808530504" sldId="2551"/>
        </pc:sldMkLst>
      </pc:sldChg>
      <pc:sldChg chg="addSp delSp modSp add mod ord">
        <pc:chgData name="Rafael Ferreira" userId="346ac715-ee9f-45b6-8793-4d9363169973" providerId="ADAL" clId="{DC43B211-C7CB-4A16-A157-93C981B7E7F8}" dt="2025-03-12T23:48:18.159" v="922"/>
        <pc:sldMkLst>
          <pc:docMk/>
          <pc:sldMk cId="3802933672" sldId="2552"/>
        </pc:sldMkLst>
      </pc:sldChg>
      <pc:sldChg chg="addSp delSp modSp add mod ord">
        <pc:chgData name="Rafael Ferreira" userId="346ac715-ee9f-45b6-8793-4d9363169973" providerId="ADAL" clId="{DC43B211-C7CB-4A16-A157-93C981B7E7F8}" dt="2025-03-12T23:50:39.039" v="957" actId="1076"/>
        <pc:sldMkLst>
          <pc:docMk/>
          <pc:sldMk cId="13330067" sldId="2553"/>
        </pc:sldMkLst>
      </pc:sldChg>
      <pc:sldChg chg="add">
        <pc:chgData name="Rafael Ferreira" userId="346ac715-ee9f-45b6-8793-4d9363169973" providerId="ADAL" clId="{DC43B211-C7CB-4A16-A157-93C981B7E7F8}" dt="2025-03-12T23:49:56.142" v="950"/>
        <pc:sldMkLst>
          <pc:docMk/>
          <pc:sldMk cId="4064936391" sldId="2554"/>
        </pc:sldMkLst>
      </pc:sldChg>
      <pc:sldChg chg="addSp delSp modSp add mod ord">
        <pc:chgData name="Rafael Ferreira" userId="346ac715-ee9f-45b6-8793-4d9363169973" providerId="ADAL" clId="{DC43B211-C7CB-4A16-A157-93C981B7E7F8}" dt="2025-03-12T23:51:06.015" v="965" actId="1076"/>
        <pc:sldMkLst>
          <pc:docMk/>
          <pc:sldMk cId="1444128799" sldId="2555"/>
        </pc:sldMkLst>
      </pc:sldChg>
      <pc:sldChg chg="addSp delSp modSp add mod ord">
        <pc:chgData name="Rafael Ferreira" userId="346ac715-ee9f-45b6-8793-4d9363169973" providerId="ADAL" clId="{DC43B211-C7CB-4A16-A157-93C981B7E7F8}" dt="2025-03-12T23:51:22.650" v="972" actId="1076"/>
        <pc:sldMkLst>
          <pc:docMk/>
          <pc:sldMk cId="2448951244" sldId="2556"/>
        </pc:sldMkLst>
      </pc:sldChg>
      <pc:sldChg chg="addSp delSp modSp add mod">
        <pc:chgData name="Rafael Ferreira" userId="346ac715-ee9f-45b6-8793-4d9363169973" providerId="ADAL" clId="{DC43B211-C7CB-4A16-A157-93C981B7E7F8}" dt="2025-03-12T23:51:46.222" v="978" actId="1076"/>
        <pc:sldMkLst>
          <pc:docMk/>
          <pc:sldMk cId="1688933636" sldId="2557"/>
        </pc:sldMkLst>
      </pc:sldChg>
      <pc:sldChg chg="add del">
        <pc:chgData name="Rafael Ferreira" userId="346ac715-ee9f-45b6-8793-4d9363169973" providerId="ADAL" clId="{DC43B211-C7CB-4A16-A157-93C981B7E7F8}" dt="2025-03-12T23:51:53.081" v="981"/>
        <pc:sldMkLst>
          <pc:docMk/>
          <pc:sldMk cId="1118088114" sldId="2558"/>
        </pc:sldMkLst>
      </pc:sldChg>
      <pc:sldChg chg="addSp delSp modSp add mod">
        <pc:chgData name="Rafael Ferreira" userId="346ac715-ee9f-45b6-8793-4d9363169973" providerId="ADAL" clId="{DC43B211-C7CB-4A16-A157-93C981B7E7F8}" dt="2025-03-12T23:52:22.431" v="989" actId="1076"/>
        <pc:sldMkLst>
          <pc:docMk/>
          <pc:sldMk cId="1284285044" sldId="2558"/>
        </pc:sldMkLst>
      </pc:sldChg>
      <pc:sldChg chg="addSp delSp modSp add mod ord">
        <pc:chgData name="Rafael Ferreira" userId="346ac715-ee9f-45b6-8793-4d9363169973" providerId="ADAL" clId="{DC43B211-C7CB-4A16-A157-93C981B7E7F8}" dt="2025-03-15T18:19:29.109" v="1528" actId="20577"/>
        <pc:sldMkLst>
          <pc:docMk/>
          <pc:sldMk cId="891586973" sldId="2559"/>
        </pc:sldMkLst>
      </pc:sldChg>
      <pc:sldChg chg="addSp delSp modSp add mod ord">
        <pc:chgData name="Rafael Ferreira" userId="346ac715-ee9f-45b6-8793-4d9363169973" providerId="ADAL" clId="{DC43B211-C7CB-4A16-A157-93C981B7E7F8}" dt="2025-03-15T18:22:17.280" v="1536" actId="1076"/>
        <pc:sldMkLst>
          <pc:docMk/>
          <pc:sldMk cId="4243235480" sldId="2560"/>
        </pc:sldMkLst>
      </pc:sldChg>
      <pc:sldChg chg="addSp delSp modSp add mod ord">
        <pc:chgData name="Rafael Ferreira" userId="346ac715-ee9f-45b6-8793-4d9363169973" providerId="ADAL" clId="{DC43B211-C7CB-4A16-A157-93C981B7E7F8}" dt="2025-03-12T23:53:55.619" v="1019" actId="1076"/>
        <pc:sldMkLst>
          <pc:docMk/>
          <pc:sldMk cId="660946848" sldId="2561"/>
        </pc:sldMkLst>
      </pc:sldChg>
      <pc:sldChg chg="addSp delSp modSp add mod ord">
        <pc:chgData name="Rafael Ferreira" userId="346ac715-ee9f-45b6-8793-4d9363169973" providerId="ADAL" clId="{DC43B211-C7CB-4A16-A157-93C981B7E7F8}" dt="2025-03-12T23:54:46.633" v="1035" actId="1076"/>
        <pc:sldMkLst>
          <pc:docMk/>
          <pc:sldMk cId="606805018" sldId="2562"/>
        </pc:sldMkLst>
      </pc:sldChg>
      <pc:sldChg chg="addSp delSp modSp add mod ord">
        <pc:chgData name="Rafael Ferreira" userId="346ac715-ee9f-45b6-8793-4d9363169973" providerId="ADAL" clId="{DC43B211-C7CB-4A16-A157-93C981B7E7F8}" dt="2025-03-12T23:55:01.906" v="1042" actId="1076"/>
        <pc:sldMkLst>
          <pc:docMk/>
          <pc:sldMk cId="549397777" sldId="2563"/>
        </pc:sldMkLst>
      </pc:sldChg>
      <pc:sldChg chg="addSp delSp modSp add mod ord">
        <pc:chgData name="Rafael Ferreira" userId="346ac715-ee9f-45b6-8793-4d9363169973" providerId="ADAL" clId="{DC43B211-C7CB-4A16-A157-93C981B7E7F8}" dt="2025-03-12T23:55:40.263" v="1052" actId="1076"/>
        <pc:sldMkLst>
          <pc:docMk/>
          <pc:sldMk cId="2116094429" sldId="2564"/>
        </pc:sldMkLst>
      </pc:sldChg>
      <pc:sldChg chg="add del">
        <pc:chgData name="Rafael Ferreira" userId="346ac715-ee9f-45b6-8793-4d9363169973" providerId="ADAL" clId="{DC43B211-C7CB-4A16-A157-93C981B7E7F8}" dt="2025-03-12T23:55:16.209" v="1046"/>
        <pc:sldMkLst>
          <pc:docMk/>
          <pc:sldMk cId="71146834" sldId="2565"/>
        </pc:sldMkLst>
      </pc:sldChg>
      <pc:sldChg chg="addSp delSp modSp add">
        <pc:chgData name="Rafael Ferreira" userId="346ac715-ee9f-45b6-8793-4d9363169973" providerId="ADAL" clId="{DC43B211-C7CB-4A16-A157-93C981B7E7F8}" dt="2025-03-12T23:55:52.157" v="1056"/>
        <pc:sldMkLst>
          <pc:docMk/>
          <pc:sldMk cId="1441286902" sldId="2565"/>
        </pc:sldMkLst>
      </pc:sldChg>
      <pc:sldChg chg="addSp delSp modSp add mod">
        <pc:chgData name="Rafael Ferreira" userId="346ac715-ee9f-45b6-8793-4d9363169973" providerId="ADAL" clId="{DC43B211-C7CB-4A16-A157-93C981B7E7F8}" dt="2025-03-12T23:56:07.387" v="1062" actId="1076"/>
        <pc:sldMkLst>
          <pc:docMk/>
          <pc:sldMk cId="3103102592" sldId="2566"/>
        </pc:sldMkLst>
      </pc:sldChg>
      <pc:sldChg chg="addSp delSp modSp add mod">
        <pc:chgData name="Rafael Ferreira" userId="346ac715-ee9f-45b6-8793-4d9363169973" providerId="ADAL" clId="{DC43B211-C7CB-4A16-A157-93C981B7E7F8}" dt="2025-03-12T23:56:21.783" v="1066"/>
        <pc:sldMkLst>
          <pc:docMk/>
          <pc:sldMk cId="1830990330" sldId="2567"/>
        </pc:sldMkLst>
      </pc:sldChg>
      <pc:sldChg chg="addSp delSp modSp add mod">
        <pc:chgData name="Rafael Ferreira" userId="346ac715-ee9f-45b6-8793-4d9363169973" providerId="ADAL" clId="{DC43B211-C7CB-4A16-A157-93C981B7E7F8}" dt="2025-03-12T23:56:52.789" v="1072" actId="1076"/>
        <pc:sldMkLst>
          <pc:docMk/>
          <pc:sldMk cId="833718303" sldId="2568"/>
        </pc:sldMkLst>
      </pc:sldChg>
      <pc:sldChg chg="addSp delSp modSp add mod ord">
        <pc:chgData name="Rafael Ferreira" userId="346ac715-ee9f-45b6-8793-4d9363169973" providerId="ADAL" clId="{DC43B211-C7CB-4A16-A157-93C981B7E7F8}" dt="2025-03-12T23:57:19.946" v="1080" actId="1076"/>
        <pc:sldMkLst>
          <pc:docMk/>
          <pc:sldMk cId="2233184363" sldId="2569"/>
        </pc:sldMkLst>
      </pc:sldChg>
      <pc:sldChg chg="addSp delSp modSp add mod ord">
        <pc:chgData name="Rafael Ferreira" userId="346ac715-ee9f-45b6-8793-4d9363169973" providerId="ADAL" clId="{DC43B211-C7CB-4A16-A157-93C981B7E7F8}" dt="2025-03-12T23:57:32.095" v="1086"/>
        <pc:sldMkLst>
          <pc:docMk/>
          <pc:sldMk cId="2352981465" sldId="2570"/>
        </pc:sldMkLst>
      </pc:sldChg>
      <pc:sldChg chg="addSp delSp modSp add mod ord">
        <pc:chgData name="Rafael Ferreira" userId="346ac715-ee9f-45b6-8793-4d9363169973" providerId="ADAL" clId="{DC43B211-C7CB-4A16-A157-93C981B7E7F8}" dt="2025-03-12T23:57:52.872" v="1094" actId="1076"/>
        <pc:sldMkLst>
          <pc:docMk/>
          <pc:sldMk cId="3036244009" sldId="2571"/>
        </pc:sldMkLst>
      </pc:sldChg>
      <pc:sldChg chg="addSp delSp modSp add del mod ord">
        <pc:chgData name="Rafael Ferreira" userId="346ac715-ee9f-45b6-8793-4d9363169973" providerId="ADAL" clId="{DC43B211-C7CB-4A16-A157-93C981B7E7F8}" dt="2025-03-12T23:59:10.628" v="1112" actId="1076"/>
        <pc:sldMkLst>
          <pc:docMk/>
          <pc:sldMk cId="4210148988" sldId="2572"/>
        </pc:sldMkLst>
      </pc:sldChg>
      <pc:sldChg chg="addSp delSp modSp add mod ord">
        <pc:chgData name="Rafael Ferreira" userId="346ac715-ee9f-45b6-8793-4d9363169973" providerId="ADAL" clId="{DC43B211-C7CB-4A16-A157-93C981B7E7F8}" dt="2025-03-12T23:59:21.436" v="1119" actId="1076"/>
        <pc:sldMkLst>
          <pc:docMk/>
          <pc:sldMk cId="2693185368" sldId="2573"/>
        </pc:sldMkLst>
      </pc:sldChg>
      <pc:sldChg chg="addSp delSp modSp add mod">
        <pc:chgData name="Rafael Ferreira" userId="346ac715-ee9f-45b6-8793-4d9363169973" providerId="ADAL" clId="{DC43B211-C7CB-4A16-A157-93C981B7E7F8}" dt="2025-03-15T17:58:42.077" v="1188" actId="1076"/>
        <pc:sldMkLst>
          <pc:docMk/>
          <pc:sldMk cId="1188590209" sldId="2574"/>
        </pc:sldMkLst>
      </pc:sldChg>
      <pc:sldChg chg="addSp delSp modSp add mod">
        <pc:chgData name="Rafael Ferreira" userId="346ac715-ee9f-45b6-8793-4d9363169973" providerId="ADAL" clId="{DC43B211-C7CB-4A16-A157-93C981B7E7F8}" dt="2025-03-13T00:00:05.724" v="1132" actId="1076"/>
        <pc:sldMkLst>
          <pc:docMk/>
          <pc:sldMk cId="1078325304" sldId="2575"/>
        </pc:sldMkLst>
      </pc:sldChg>
      <pc:sldChg chg="addSp delSp modSp add mod">
        <pc:chgData name="Rafael Ferreira" userId="346ac715-ee9f-45b6-8793-4d9363169973" providerId="ADAL" clId="{DC43B211-C7CB-4A16-A157-93C981B7E7F8}" dt="2025-03-13T00:00:25.299" v="1138" actId="1076"/>
        <pc:sldMkLst>
          <pc:docMk/>
          <pc:sldMk cId="1245863790" sldId="2576"/>
        </pc:sldMkLst>
      </pc:sldChg>
      <pc:sldChg chg="addSp delSp modSp add mod">
        <pc:chgData name="Rafael Ferreira" userId="346ac715-ee9f-45b6-8793-4d9363169973" providerId="ADAL" clId="{DC43B211-C7CB-4A16-A157-93C981B7E7F8}" dt="2025-03-15T18:13:11.877" v="1492" actId="1076"/>
        <pc:sldMkLst>
          <pc:docMk/>
          <pc:sldMk cId="2529441597" sldId="2577"/>
        </pc:sldMkLst>
      </pc:sldChg>
      <pc:sldChg chg="addSp delSp modSp add mod">
        <pc:chgData name="Rafael Ferreira" userId="346ac715-ee9f-45b6-8793-4d9363169973" providerId="ADAL" clId="{DC43B211-C7CB-4A16-A157-93C981B7E7F8}" dt="2025-03-15T18:00:03.812" v="1432"/>
        <pc:sldMkLst>
          <pc:docMk/>
          <pc:sldMk cId="2942904058" sldId="2578"/>
        </pc:sldMkLst>
      </pc:sldChg>
      <pc:sldChg chg="addSp delSp modSp add mod">
        <pc:chgData name="Rafael Ferreira" userId="346ac715-ee9f-45b6-8793-4d9363169973" providerId="ADAL" clId="{DC43B211-C7CB-4A16-A157-93C981B7E7F8}" dt="2025-03-15T20:39:29.006" v="1560" actId="207"/>
        <pc:sldMkLst>
          <pc:docMk/>
          <pc:sldMk cId="2087192019" sldId="2579"/>
        </pc:sldMkLst>
      </pc:sldChg>
      <pc:sldChg chg="add del ord">
        <pc:chgData name="Rafael Ferreira" userId="346ac715-ee9f-45b6-8793-4d9363169973" providerId="ADAL" clId="{DC43B211-C7CB-4A16-A157-93C981B7E7F8}" dt="2025-03-15T17:57:17.521" v="1168"/>
        <pc:sldMkLst>
          <pc:docMk/>
          <pc:sldMk cId="2912783749" sldId="2580"/>
        </pc:sldMkLst>
      </pc:sldChg>
      <pc:sldChg chg="add del">
        <pc:chgData name="Rafael Ferreira" userId="346ac715-ee9f-45b6-8793-4d9363169973" providerId="ADAL" clId="{DC43B211-C7CB-4A16-A157-93C981B7E7F8}" dt="2025-03-15T17:56:37.159" v="1160" actId="47"/>
        <pc:sldMkLst>
          <pc:docMk/>
          <pc:sldMk cId="1243973682" sldId="2581"/>
        </pc:sldMkLst>
      </pc:sldChg>
      <pc:sldChg chg="add">
        <pc:chgData name="Rafael Ferreira" userId="346ac715-ee9f-45b6-8793-4d9363169973" providerId="ADAL" clId="{DC43B211-C7CB-4A16-A157-93C981B7E7F8}" dt="2025-03-15T17:57:45.949" v="1172"/>
        <pc:sldMkLst>
          <pc:docMk/>
          <pc:sldMk cId="3010126404" sldId="2581"/>
        </pc:sldMkLst>
      </pc:sldChg>
      <pc:sldChg chg="modSp add mod">
        <pc:chgData name="Rafael Ferreira" userId="346ac715-ee9f-45b6-8793-4d9363169973" providerId="ADAL" clId="{DC43B211-C7CB-4A16-A157-93C981B7E7F8}" dt="2025-03-15T18:01:51.741" v="1450" actId="207"/>
        <pc:sldMkLst>
          <pc:docMk/>
          <pc:sldMk cId="2636927152" sldId="2582"/>
        </pc:sldMkLst>
      </pc:sldChg>
      <pc:sldChg chg="add del">
        <pc:chgData name="Rafael Ferreira" userId="346ac715-ee9f-45b6-8793-4d9363169973" providerId="ADAL" clId="{DC43B211-C7CB-4A16-A157-93C981B7E7F8}" dt="2025-03-15T17:58:03.750" v="1174" actId="47"/>
        <pc:sldMkLst>
          <pc:docMk/>
          <pc:sldMk cId="4274080492" sldId="2582"/>
        </pc:sldMkLst>
      </pc:sldChg>
      <pc:sldChg chg="addSp delSp modSp add mod">
        <pc:chgData name="Rafael Ferreira" userId="346ac715-ee9f-45b6-8793-4d9363169973" providerId="ADAL" clId="{DC43B211-C7CB-4A16-A157-93C981B7E7F8}" dt="2025-03-15T18:21:04.347" v="1530"/>
        <pc:sldMkLst>
          <pc:docMk/>
          <pc:sldMk cId="3997150813" sldId="2583"/>
        </pc:sldMkLst>
      </pc:sldChg>
      <pc:sldMasterChg chg="add addSldLayout delSldLayout">
        <pc:chgData name="Rafael Ferreira" userId="346ac715-ee9f-45b6-8793-4d9363169973" providerId="ADAL" clId="{DC43B211-C7CB-4A16-A157-93C981B7E7F8}" dt="2025-03-15T18:01:19.252" v="1444" actId="27028"/>
        <pc:sldMasterMkLst>
          <pc:docMk/>
          <pc:sldMasterMk cId="2020574204" sldId="2147483648"/>
        </pc:sldMasterMkLst>
        <pc:sldLayoutChg chg="add">
          <pc:chgData name="Rafael Ferreira" userId="346ac715-ee9f-45b6-8793-4d9363169973" providerId="ADAL" clId="{DC43B211-C7CB-4A16-A157-93C981B7E7F8}" dt="2025-03-12T23:33:58.436" v="774" actId="27028"/>
          <pc:sldLayoutMkLst>
            <pc:docMk/>
            <pc:sldMasterMk cId="2020574204" sldId="2147483648"/>
            <pc:sldLayoutMk cId="2649859209" sldId="2147483668"/>
          </pc:sldLayoutMkLst>
        </pc:sldLayoutChg>
        <pc:sldLayoutChg chg="add">
          <pc:chgData name="Rafael Ferreira" userId="346ac715-ee9f-45b6-8793-4d9363169973" providerId="ADAL" clId="{DC43B211-C7CB-4A16-A157-93C981B7E7F8}" dt="2025-03-15T17:57:45.939" v="1171" actId="27028"/>
          <pc:sldLayoutMkLst>
            <pc:docMk/>
            <pc:sldMasterMk cId="2020574204" sldId="2147483648"/>
            <pc:sldLayoutMk cId="2070207098" sldId="2147483670"/>
          </pc:sldLayoutMkLst>
        </pc:sldLayoutChg>
        <pc:sldLayoutChg chg="add del">
          <pc:chgData name="Rafael Ferreira" userId="346ac715-ee9f-45b6-8793-4d9363169973" providerId="ADAL" clId="{DC43B211-C7CB-4A16-A157-93C981B7E7F8}" dt="2025-03-15T17:57:07.196" v="1163" actId="27028"/>
          <pc:sldLayoutMkLst>
            <pc:docMk/>
            <pc:sldMasterMk cId="2020574204" sldId="2147483648"/>
            <pc:sldLayoutMk cId="3727460791" sldId="2147483671"/>
          </pc:sldLayoutMkLst>
        </pc:sldLayoutChg>
        <pc:sldLayoutChg chg="add">
          <pc:chgData name="Rafael Ferreira" userId="346ac715-ee9f-45b6-8793-4d9363169973" providerId="ADAL" clId="{DC43B211-C7CB-4A16-A157-93C981B7E7F8}" dt="2025-03-15T18:01:19.252" v="1444" actId="27028"/>
          <pc:sldLayoutMkLst>
            <pc:docMk/>
            <pc:sldMasterMk cId="2020574204" sldId="2147483648"/>
            <pc:sldLayoutMk cId="240345469" sldId="2147483672"/>
          </pc:sldLayoutMkLst>
        </pc:sldLayoutChg>
      </pc:sldMasterChg>
      <pc:sldMasterChg chg="replId addSldLayout delSldLayout">
        <pc:chgData name="Rafael Ferreira" userId="346ac715-ee9f-45b6-8793-4d9363169973" providerId="ADAL" clId="{DC43B211-C7CB-4A16-A157-93C981B7E7F8}" dt="2025-03-15T18:01:36.069" v="1448" actId="47"/>
        <pc:sldMasterMkLst>
          <pc:docMk/>
          <pc:sldMasterMk cId="0" sldId="2147483669"/>
        </pc:sldMasterMkLst>
        <pc:sldLayoutChg chg="add del">
          <pc:chgData name="Rafael Ferreira" userId="346ac715-ee9f-45b6-8793-4d9363169973" providerId="ADAL" clId="{DC43B211-C7CB-4A16-A157-93C981B7E7F8}" dt="2025-03-15T18:01:36.069" v="1448" actId="47"/>
          <pc:sldLayoutMkLst>
            <pc:docMk/>
            <pc:sldMasterMk cId="0" sldId="2147483669"/>
            <pc:sldLayoutMk cId="986931952" sldId="214748366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1079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D03DF-2F10-BF01-8635-FA1D757F1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54C44C-E2D0-97AB-4235-16AFEA2F63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9D072F-65A5-B6F1-78F6-F35F6006C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14A065-07CD-9B9B-DD72-53826AA383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2</a:t>
            </a:fld>
            <a:endParaRPr lang="en-US" altLang="zh-CN" noProof="0"/>
          </a:p>
        </p:txBody>
      </p:sp>
    </p:spTree>
    <p:extLst>
      <p:ext uri="{BB962C8B-B14F-4D97-AF65-F5344CB8AC3E}">
        <p14:creationId xmlns:p14="http://schemas.microsoft.com/office/powerpoint/2010/main" val="28500314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B6C38-C030-DEB0-DAB1-B5C8E9EC1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D4F25B-E8D1-FECC-28F5-ECA83ABD73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F25725-86B9-9F1F-24A5-15D6167C7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2131A0-9AAD-3ACC-4124-239F3361C3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24</a:t>
            </a:fld>
            <a:endParaRPr lang="en-US" altLang="zh-CN" noProof="0"/>
          </a:p>
        </p:txBody>
      </p:sp>
    </p:spTree>
    <p:extLst>
      <p:ext uri="{BB962C8B-B14F-4D97-AF65-F5344CB8AC3E}">
        <p14:creationId xmlns:p14="http://schemas.microsoft.com/office/powerpoint/2010/main" val="632678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AA7E0-77E2-3052-1C0A-BCBB639F5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C3F276-E3CD-A2E1-EB29-3433AB9961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0798DB-78E9-16F4-4894-94CFAEE07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EFE035-3B96-E9A1-C6AC-02C73FE5D4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25</a:t>
            </a:fld>
            <a:endParaRPr lang="en-US" altLang="zh-CN" noProof="0"/>
          </a:p>
        </p:txBody>
      </p:sp>
    </p:spTree>
    <p:extLst>
      <p:ext uri="{BB962C8B-B14F-4D97-AF65-F5344CB8AC3E}">
        <p14:creationId xmlns:p14="http://schemas.microsoft.com/office/powerpoint/2010/main" val="1204809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E3FC6-2173-4BC8-C50F-70132B9CD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0B8264-617C-C458-D835-12483E408C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BDA3C8-7F61-D742-5198-701BA163D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6718FD-A442-B71A-D3E0-D79A045C89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26</a:t>
            </a:fld>
            <a:endParaRPr lang="en-US" altLang="zh-CN" noProof="0"/>
          </a:p>
        </p:txBody>
      </p:sp>
    </p:spTree>
    <p:extLst>
      <p:ext uri="{BB962C8B-B14F-4D97-AF65-F5344CB8AC3E}">
        <p14:creationId xmlns:p14="http://schemas.microsoft.com/office/powerpoint/2010/main" val="14386843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50B84-C1EF-1B90-51BA-7B8B05BDF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BAE494-8CA6-FA02-DBA3-CB904E2156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E750DE-32B5-CC91-84E4-CAF85BBC9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A386A-1AD7-AFA3-4D63-999438ADE0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28</a:t>
            </a:fld>
            <a:endParaRPr lang="en-US" altLang="zh-CN" noProof="0"/>
          </a:p>
        </p:txBody>
      </p:sp>
    </p:spTree>
    <p:extLst>
      <p:ext uri="{BB962C8B-B14F-4D97-AF65-F5344CB8AC3E}">
        <p14:creationId xmlns:p14="http://schemas.microsoft.com/office/powerpoint/2010/main" val="3128329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A51D6-B416-B500-DC36-798A462C6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9FD252-4875-BA61-072A-E9E76C050E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A402F4-7394-E877-1DAF-341593860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15557A-53A8-CD3E-0EB4-72098DFF68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29</a:t>
            </a:fld>
            <a:endParaRPr lang="en-US" altLang="zh-CN" noProof="0"/>
          </a:p>
        </p:txBody>
      </p:sp>
    </p:spTree>
    <p:extLst>
      <p:ext uri="{BB962C8B-B14F-4D97-AF65-F5344CB8AC3E}">
        <p14:creationId xmlns:p14="http://schemas.microsoft.com/office/powerpoint/2010/main" val="27865647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BA7DA-B120-9936-57A3-0B703AB1F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617219-0188-F4C1-3F1D-3DCFB3D068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B33C2F-1C53-F585-5963-8EF67FD1BE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3A1671-2D47-2D33-C4A9-7CA67A8508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545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A5E14-EE9B-B572-72B2-E39BC6AA6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EC1D44-DBE7-F4B4-59F4-86382E23D9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8051A0-CD93-0AD6-7A4B-B14A0344B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46C7EF-A8B2-8793-5C6B-8294EE4313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32</a:t>
            </a:fld>
            <a:endParaRPr lang="en-US" altLang="zh-CN" noProof="0"/>
          </a:p>
        </p:txBody>
      </p:sp>
    </p:spTree>
    <p:extLst>
      <p:ext uri="{BB962C8B-B14F-4D97-AF65-F5344CB8AC3E}">
        <p14:creationId xmlns:p14="http://schemas.microsoft.com/office/powerpoint/2010/main" val="27409056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60CCC-D816-AE1D-4975-7054C1441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86E73B-7D30-87BA-427A-F889768283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9BD323-E92C-2E27-A429-C7156AB09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FC0BD4-E003-C2D9-26B4-042336910D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36</a:t>
            </a:fld>
            <a:endParaRPr lang="en-US" altLang="zh-CN" noProof="0"/>
          </a:p>
        </p:txBody>
      </p:sp>
    </p:spTree>
    <p:extLst>
      <p:ext uri="{BB962C8B-B14F-4D97-AF65-F5344CB8AC3E}">
        <p14:creationId xmlns:p14="http://schemas.microsoft.com/office/powerpoint/2010/main" val="31828462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27608-7D98-99F1-6146-BD12188D4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757E0D-9063-D36E-C28D-81CACE8DE2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63427D-9324-5BBF-8BBE-5C000A31D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E92B0B-52E1-17EA-B428-BDCC0E6232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37</a:t>
            </a:fld>
            <a:endParaRPr lang="en-US" altLang="zh-CN" noProof="0"/>
          </a:p>
        </p:txBody>
      </p:sp>
    </p:spTree>
    <p:extLst>
      <p:ext uri="{BB962C8B-B14F-4D97-AF65-F5344CB8AC3E}">
        <p14:creationId xmlns:p14="http://schemas.microsoft.com/office/powerpoint/2010/main" val="18054143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7B019-9098-F803-FFBC-01C44CA73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BF8E0B-6971-191D-9429-55ACBFB364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2C2261-609F-AC06-2A01-2C6A092CA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6A850-A63B-AFBD-EED1-F89C198374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38</a:t>
            </a:fld>
            <a:endParaRPr lang="en-US" altLang="zh-CN" noProof="0"/>
          </a:p>
        </p:txBody>
      </p:sp>
    </p:spTree>
    <p:extLst>
      <p:ext uri="{BB962C8B-B14F-4D97-AF65-F5344CB8AC3E}">
        <p14:creationId xmlns:p14="http://schemas.microsoft.com/office/powerpoint/2010/main" val="954838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A81D2-BAFB-2F4A-A160-54465C8A6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CB10B0-A988-2D9B-7058-8BB005CBCC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61AF56-BE0C-ABD1-FDBC-981A1FE45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52015-8755-BF41-1B57-E2245CA81C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3</a:t>
            </a:fld>
            <a:endParaRPr lang="en-US" altLang="zh-CN" noProof="0"/>
          </a:p>
        </p:txBody>
      </p:sp>
    </p:spTree>
    <p:extLst>
      <p:ext uri="{BB962C8B-B14F-4D97-AF65-F5344CB8AC3E}">
        <p14:creationId xmlns:p14="http://schemas.microsoft.com/office/powerpoint/2010/main" val="22386394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9FD79-99D2-E5C3-93BD-AFEC573C3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EFD135-1409-8D5E-8119-A3205F6004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75C8FC-366B-8817-458F-79A8EFF486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ED2570-5886-C4F6-1491-75696C5DBE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39</a:t>
            </a:fld>
            <a:endParaRPr lang="en-US" altLang="zh-CN" noProof="0"/>
          </a:p>
        </p:txBody>
      </p:sp>
    </p:spTree>
    <p:extLst>
      <p:ext uri="{BB962C8B-B14F-4D97-AF65-F5344CB8AC3E}">
        <p14:creationId xmlns:p14="http://schemas.microsoft.com/office/powerpoint/2010/main" val="20181580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46619-CB53-8CA9-6718-A7EC83A41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2B154B-653E-98AB-4ED1-67B275FE3A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41436C-62ED-304F-1876-A3512489CE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2DEC9E-5A20-1D0E-BFCF-AF5AAD78B1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40</a:t>
            </a:fld>
            <a:endParaRPr lang="en-US" altLang="zh-CN" noProof="0"/>
          </a:p>
        </p:txBody>
      </p:sp>
    </p:spTree>
    <p:extLst>
      <p:ext uri="{BB962C8B-B14F-4D97-AF65-F5344CB8AC3E}">
        <p14:creationId xmlns:p14="http://schemas.microsoft.com/office/powerpoint/2010/main" val="20471564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FFB17-0A20-0D1A-BE76-0A113562E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6C3754-2E77-B92C-4EF2-A2F7815FA7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19B288-F0AF-C6DF-F7EC-9600920F0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B59057-2DAC-B6E7-4DC1-A6F7F33E08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41</a:t>
            </a:fld>
            <a:endParaRPr lang="en-US" altLang="zh-CN" noProof="0"/>
          </a:p>
        </p:txBody>
      </p:sp>
    </p:spTree>
    <p:extLst>
      <p:ext uri="{BB962C8B-B14F-4D97-AF65-F5344CB8AC3E}">
        <p14:creationId xmlns:p14="http://schemas.microsoft.com/office/powerpoint/2010/main" val="10361690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628DE-D4C4-8D74-EE5A-4D30E569A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BC9D71-AA18-5C46-1FD7-3C536D4C86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EF09A2-39BE-7D53-178B-B31778A01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4A25F0-94D0-3140-21D4-0FC36DA4B4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42</a:t>
            </a:fld>
            <a:endParaRPr lang="en-US" altLang="zh-CN" noProof="0"/>
          </a:p>
        </p:txBody>
      </p:sp>
    </p:spTree>
    <p:extLst>
      <p:ext uri="{BB962C8B-B14F-4D97-AF65-F5344CB8AC3E}">
        <p14:creationId xmlns:p14="http://schemas.microsoft.com/office/powerpoint/2010/main" val="25062611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5E933-F139-EA4F-0B86-3191992DC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7E79A3-5990-642B-A06C-9D72CC9469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6F5E0D-BBB8-C168-2AFD-0779151AEE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5FE88-4284-7F59-F775-1A811441B1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44</a:t>
            </a:fld>
            <a:endParaRPr lang="en-US" altLang="zh-CN" noProof="0"/>
          </a:p>
        </p:txBody>
      </p:sp>
    </p:spTree>
    <p:extLst>
      <p:ext uri="{BB962C8B-B14F-4D97-AF65-F5344CB8AC3E}">
        <p14:creationId xmlns:p14="http://schemas.microsoft.com/office/powerpoint/2010/main" val="12658925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3807B-A3C4-9ACB-F88A-E82020013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E35CD7-971A-FCA3-32B2-D085F09741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AE404D-75A4-1EE2-E5C6-C8748E1A48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E96347-1FED-693D-74A3-4E2BA8C2E9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45</a:t>
            </a:fld>
            <a:endParaRPr lang="en-US" altLang="zh-CN" noProof="0"/>
          </a:p>
        </p:txBody>
      </p:sp>
    </p:spTree>
    <p:extLst>
      <p:ext uri="{BB962C8B-B14F-4D97-AF65-F5344CB8AC3E}">
        <p14:creationId xmlns:p14="http://schemas.microsoft.com/office/powerpoint/2010/main" val="13126899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2C7DA-B234-C586-B753-C2DA65439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71EE9E-7558-A619-59FF-8D78013855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6582D1-A739-227B-66C7-A3E816195B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300EDB-4509-C7DA-3CE8-EECEC7A255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46</a:t>
            </a:fld>
            <a:endParaRPr lang="en-US" altLang="zh-CN" noProof="0"/>
          </a:p>
        </p:txBody>
      </p:sp>
    </p:spTree>
    <p:extLst>
      <p:ext uri="{BB962C8B-B14F-4D97-AF65-F5344CB8AC3E}">
        <p14:creationId xmlns:p14="http://schemas.microsoft.com/office/powerpoint/2010/main" val="11936100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5044C-2553-650C-9981-76FFE4DF7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C26E38-F490-49F8-3343-B9D8E29349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AF487E-5F3C-B444-F1D6-20FAE158B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C167EE-B52E-8AC9-1DFE-DAC08930E5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51</a:t>
            </a:fld>
            <a:endParaRPr lang="en-US" altLang="zh-CN" noProof="0"/>
          </a:p>
        </p:txBody>
      </p:sp>
    </p:spTree>
    <p:extLst>
      <p:ext uri="{BB962C8B-B14F-4D97-AF65-F5344CB8AC3E}">
        <p14:creationId xmlns:p14="http://schemas.microsoft.com/office/powerpoint/2010/main" val="12808583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7381D-F837-5C10-6D5D-5C96505EE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1AF616-64A7-23D9-9FF0-0815B3B670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94F926-562A-5657-A028-501C872F7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0C4CCB-3F0A-4406-3B76-9E75006129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52</a:t>
            </a:fld>
            <a:endParaRPr lang="en-US" altLang="zh-CN" noProof="0"/>
          </a:p>
        </p:txBody>
      </p:sp>
    </p:spTree>
    <p:extLst>
      <p:ext uri="{BB962C8B-B14F-4D97-AF65-F5344CB8AC3E}">
        <p14:creationId xmlns:p14="http://schemas.microsoft.com/office/powerpoint/2010/main" val="19111567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23DE5-7BD1-99B3-4732-D224DC7B0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70BA68-017E-8B52-1B26-5BB7766C92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635329-0BAC-EF69-6DCC-CC8914400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FC8C59-B3F1-06A0-8CFF-56CE4EE47C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53</a:t>
            </a:fld>
            <a:endParaRPr lang="en-US" altLang="zh-CN" noProof="0"/>
          </a:p>
        </p:txBody>
      </p:sp>
    </p:spTree>
    <p:extLst>
      <p:ext uri="{BB962C8B-B14F-4D97-AF65-F5344CB8AC3E}">
        <p14:creationId xmlns:p14="http://schemas.microsoft.com/office/powerpoint/2010/main" val="2767052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76AAF-DF78-3A10-4EF4-36BF97852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086377-1DAB-F998-E830-2F71CEEB50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D99390-5415-B0F0-36C3-8DACE1D83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E5A18-B2EF-2BBD-51B5-EFCB890308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5</a:t>
            </a:fld>
            <a:endParaRPr lang="en-US" altLang="zh-CN" noProof="0"/>
          </a:p>
        </p:txBody>
      </p:sp>
    </p:spTree>
    <p:extLst>
      <p:ext uri="{BB962C8B-B14F-4D97-AF65-F5344CB8AC3E}">
        <p14:creationId xmlns:p14="http://schemas.microsoft.com/office/powerpoint/2010/main" val="26851217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EB716-0AEC-CDDC-7B10-AE89018AF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F2AAD0-60D5-D996-8538-8E3A0881FF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4C6F59-710C-E12C-5D83-C402294EB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3BCEE2-2CAE-0ED1-F026-8F3A834890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54</a:t>
            </a:fld>
            <a:endParaRPr lang="en-US" altLang="zh-CN" noProof="0"/>
          </a:p>
        </p:txBody>
      </p:sp>
    </p:spTree>
    <p:extLst>
      <p:ext uri="{BB962C8B-B14F-4D97-AF65-F5344CB8AC3E}">
        <p14:creationId xmlns:p14="http://schemas.microsoft.com/office/powerpoint/2010/main" val="14803197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DBE73-6E50-92C1-EFB8-38C2E9BA9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A7E8D8-E740-4F27-EA01-2391DAC9F8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448719-9519-BD5E-1737-FE6230129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4378AD-8B9C-87D5-2CAE-4D2C5F3201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55</a:t>
            </a:fld>
            <a:endParaRPr lang="en-US" altLang="zh-CN" noProof="0"/>
          </a:p>
        </p:txBody>
      </p:sp>
    </p:spTree>
    <p:extLst>
      <p:ext uri="{BB962C8B-B14F-4D97-AF65-F5344CB8AC3E}">
        <p14:creationId xmlns:p14="http://schemas.microsoft.com/office/powerpoint/2010/main" val="7484978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814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8A855-2D45-BBCA-5069-72054E095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82C6EE-11AC-752A-D029-FACB72AF96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D9E2D6-CD9C-5A29-9FF7-5B304CBA2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1FF89E-8314-E0B3-CEA9-50A48D7380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7</a:t>
            </a:fld>
            <a:endParaRPr lang="en-US" altLang="zh-CN" noProof="0"/>
          </a:p>
        </p:txBody>
      </p:sp>
    </p:spTree>
    <p:extLst>
      <p:ext uri="{BB962C8B-B14F-4D97-AF65-F5344CB8AC3E}">
        <p14:creationId xmlns:p14="http://schemas.microsoft.com/office/powerpoint/2010/main" val="3829643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6C63D-2083-6854-2655-F3EFA8BA7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02F3EE-50CE-B823-D515-18833FD89B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B6E0D0-9BEA-3F92-4BA6-5798050861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B8495-622A-A28B-4C8D-5415ED0D5F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9</a:t>
            </a:fld>
            <a:endParaRPr lang="en-US" altLang="zh-CN" noProof="0"/>
          </a:p>
        </p:txBody>
      </p:sp>
    </p:spTree>
    <p:extLst>
      <p:ext uri="{BB962C8B-B14F-4D97-AF65-F5344CB8AC3E}">
        <p14:creationId xmlns:p14="http://schemas.microsoft.com/office/powerpoint/2010/main" val="4165673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F6152-D651-C9E3-3EAC-C8EF4B316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5B5D16-61AC-E446-7E8A-2069A4C20D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847E41-180D-1D76-9CF0-985752670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912C0F-1AAF-2AF2-1F16-44ABDB31CE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11</a:t>
            </a:fld>
            <a:endParaRPr lang="en-US" altLang="zh-CN" noProof="0"/>
          </a:p>
        </p:txBody>
      </p:sp>
    </p:spTree>
    <p:extLst>
      <p:ext uri="{BB962C8B-B14F-4D97-AF65-F5344CB8AC3E}">
        <p14:creationId xmlns:p14="http://schemas.microsoft.com/office/powerpoint/2010/main" val="3382275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FC5C7-1A06-9BA6-88D9-64C4F0518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9D413D-3E07-D801-2388-A407351276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5FF413-7AEE-7DCC-ACF8-C1FA051E9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794301-0FD0-9C85-CD08-43A8CA32F1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18</a:t>
            </a:fld>
            <a:endParaRPr lang="en-US" altLang="zh-CN" noProof="0"/>
          </a:p>
        </p:txBody>
      </p:sp>
    </p:spTree>
    <p:extLst>
      <p:ext uri="{BB962C8B-B14F-4D97-AF65-F5344CB8AC3E}">
        <p14:creationId xmlns:p14="http://schemas.microsoft.com/office/powerpoint/2010/main" val="677131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8D7A5-C92F-4A48-518D-814BCE76F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1E3113-4B23-72B9-8D6E-7D2EDBB236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A24213-A535-5E62-9D4C-BE320897A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DA46E-CBA4-6FAB-5A5E-2FF7AB499E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20</a:t>
            </a:fld>
            <a:endParaRPr lang="en-US" altLang="zh-CN" noProof="0"/>
          </a:p>
        </p:txBody>
      </p:sp>
    </p:spTree>
    <p:extLst>
      <p:ext uri="{BB962C8B-B14F-4D97-AF65-F5344CB8AC3E}">
        <p14:creationId xmlns:p14="http://schemas.microsoft.com/office/powerpoint/2010/main" val="2905942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3BA3A-CB59-D7FB-8BA2-5A278DDA6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50BFB9-6974-910D-672A-1A98943024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2BAE94-95F9-8FF3-2144-AAAEC7392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CD57E-6443-2494-E98E-DB12EABEA4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22</a:t>
            </a:fld>
            <a:endParaRPr lang="en-US" altLang="zh-CN" noProof="0"/>
          </a:p>
        </p:txBody>
      </p:sp>
    </p:spTree>
    <p:extLst>
      <p:ext uri="{BB962C8B-B14F-4D97-AF65-F5344CB8AC3E}">
        <p14:creationId xmlns:p14="http://schemas.microsoft.com/office/powerpoint/2010/main" val="644094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77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938650" y="858785"/>
            <a:ext cx="5744252" cy="1821978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320" spc="1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926850" y="2917773"/>
            <a:ext cx="5744252" cy="916679"/>
          </a:xfrm>
        </p:spPr>
        <p:txBody>
          <a:bodyPr lIns="91440" tIns="91440" rIns="91440" bIns="0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880" cap="none" spc="0" baseline="0">
                <a:solidFill>
                  <a:schemeClr val="accent1"/>
                </a:solidFill>
                <a:latin typeface="+mn-lt"/>
              </a:defRPr>
            </a:lvl1pPr>
            <a:lvl2pPr marL="548640" indent="0" algn="ctr">
              <a:buNone/>
              <a:defRPr sz="2880"/>
            </a:lvl2pPr>
            <a:lvl3pPr marL="1097280" indent="0" algn="ctr">
              <a:buNone/>
              <a:defRPr sz="2880"/>
            </a:lvl3pPr>
            <a:lvl4pPr marL="1645920" indent="0" algn="ctr">
              <a:buNone/>
              <a:defRPr sz="2400"/>
            </a:lvl4pPr>
            <a:lvl5pPr marL="2194560" indent="0" algn="ctr">
              <a:buNone/>
              <a:defRPr sz="2400"/>
            </a:lvl5pPr>
            <a:lvl6pPr marL="2743200" indent="0" algn="ctr">
              <a:buNone/>
              <a:defRPr sz="2400"/>
            </a:lvl6pPr>
            <a:lvl7pPr marL="3291840" indent="0" algn="ctr">
              <a:buNone/>
              <a:defRPr sz="2400"/>
            </a:lvl7pPr>
            <a:lvl8pPr marL="3840480" indent="0" algn="ctr">
              <a:buNone/>
              <a:defRPr sz="2400"/>
            </a:lvl8pPr>
            <a:lvl9pPr marL="4389120" indent="0" algn="ctr">
              <a:buNone/>
              <a:defRPr sz="2400"/>
            </a:lvl9pPr>
          </a:lstStyle>
          <a:p>
            <a:r>
              <a:rPr lang="en-US" dirty="0"/>
              <a:t>Add Subtitle here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F200699-2797-D741-1EC1-B83FCA4B19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2681"/>
            <a:ext cx="7008876" cy="8234730"/>
          </a:xfrm>
          <a:custGeom>
            <a:avLst/>
            <a:gdLst>
              <a:gd name="connsiteX0" fmla="*/ 0 w 6064250"/>
              <a:gd name="connsiteY0" fmla="*/ 0 h 6877051"/>
              <a:gd name="connsiteX1" fmla="*/ 606425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6064250"/>
              <a:gd name="connsiteY0" fmla="*/ 0 h 6877051"/>
              <a:gd name="connsiteX1" fmla="*/ 5840730 w 6064250"/>
              <a:gd name="connsiteY1" fmla="*/ 0 h 6877051"/>
              <a:gd name="connsiteX2" fmla="*/ 6064250 w 6064250"/>
              <a:gd name="connsiteY2" fmla="*/ 6877051 h 6877051"/>
              <a:gd name="connsiteX3" fmla="*/ 0 w 6064250"/>
              <a:gd name="connsiteY3" fmla="*/ 6877051 h 6877051"/>
              <a:gd name="connsiteX4" fmla="*/ 0 w 6064250"/>
              <a:gd name="connsiteY4" fmla="*/ 0 h 6877051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4028621 w 5840730"/>
              <a:gd name="connsiteY2" fmla="*/ 6887937 h 6887937"/>
              <a:gd name="connsiteX3" fmla="*/ 0 w 5840730"/>
              <a:gd name="connsiteY3" fmla="*/ 6877051 h 6887937"/>
              <a:gd name="connsiteX4" fmla="*/ 0 w 5840730"/>
              <a:gd name="connsiteY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028621 w 5840730"/>
              <a:gd name="connsiteY3" fmla="*/ 6887937 h 6887937"/>
              <a:gd name="connsiteX4" fmla="*/ 0 w 5840730"/>
              <a:gd name="connsiteY4" fmla="*/ 6877051 h 6887937"/>
              <a:gd name="connsiteX5" fmla="*/ 0 w 5840730"/>
              <a:gd name="connsiteY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028621 w 5840730"/>
              <a:gd name="connsiteY4" fmla="*/ 6887937 h 6887937"/>
              <a:gd name="connsiteX5" fmla="*/ 0 w 5840730"/>
              <a:gd name="connsiteY5" fmla="*/ 6877051 h 6887937"/>
              <a:gd name="connsiteX6" fmla="*/ 0 w 5840730"/>
              <a:gd name="connsiteY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785360 w 5840730"/>
              <a:gd name="connsiteY4" fmla="*/ 3926535 h 6887937"/>
              <a:gd name="connsiteX5" fmla="*/ 4028621 w 5840730"/>
              <a:gd name="connsiteY5" fmla="*/ 6887937 h 6887937"/>
              <a:gd name="connsiteX6" fmla="*/ 0 w 5840730"/>
              <a:gd name="connsiteY6" fmla="*/ 6877051 h 6887937"/>
              <a:gd name="connsiteX7" fmla="*/ 0 w 5840730"/>
              <a:gd name="connsiteY7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91100 w 5840730"/>
              <a:gd name="connsiteY3" fmla="*/ 313405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22520 w 5840730"/>
              <a:gd name="connsiteY4" fmla="*/ 3415995 h 6887937"/>
              <a:gd name="connsiteX5" fmla="*/ 4785360 w 5840730"/>
              <a:gd name="connsiteY5" fmla="*/ 3926535 h 6887937"/>
              <a:gd name="connsiteX6" fmla="*/ 4028621 w 5840730"/>
              <a:gd name="connsiteY6" fmla="*/ 6887937 h 6887937"/>
              <a:gd name="connsiteX7" fmla="*/ 0 w 5840730"/>
              <a:gd name="connsiteY7" fmla="*/ 6877051 h 6887937"/>
              <a:gd name="connsiteX8" fmla="*/ 0 w 5840730"/>
              <a:gd name="connsiteY8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22520 w 5840730"/>
              <a:gd name="connsiteY5" fmla="*/ 3415995 h 6887937"/>
              <a:gd name="connsiteX6" fmla="*/ 4785360 w 5840730"/>
              <a:gd name="connsiteY6" fmla="*/ 3926535 h 6887937"/>
              <a:gd name="connsiteX7" fmla="*/ 4028621 w 5840730"/>
              <a:gd name="connsiteY7" fmla="*/ 6887937 h 6887937"/>
              <a:gd name="connsiteX8" fmla="*/ 0 w 5840730"/>
              <a:gd name="connsiteY8" fmla="*/ 6877051 h 6887937"/>
              <a:gd name="connsiteX9" fmla="*/ 0 w 5840730"/>
              <a:gd name="connsiteY9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4922520 w 5840730"/>
              <a:gd name="connsiteY6" fmla="*/ 3415995 h 6887937"/>
              <a:gd name="connsiteX7" fmla="*/ 4785360 w 5840730"/>
              <a:gd name="connsiteY7" fmla="*/ 3926535 h 6887937"/>
              <a:gd name="connsiteX8" fmla="*/ 4028621 w 5840730"/>
              <a:gd name="connsiteY8" fmla="*/ 6887937 h 6887937"/>
              <a:gd name="connsiteX9" fmla="*/ 0 w 5840730"/>
              <a:gd name="connsiteY9" fmla="*/ 6877051 h 6887937"/>
              <a:gd name="connsiteX10" fmla="*/ 0 w 5840730"/>
              <a:gd name="connsiteY10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922520 w 5840730"/>
              <a:gd name="connsiteY7" fmla="*/ 341599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457700 w 5840730"/>
              <a:gd name="connsiteY7" fmla="*/ 3842715 h 6887937"/>
              <a:gd name="connsiteX8" fmla="*/ 4785360 w 5840730"/>
              <a:gd name="connsiteY8" fmla="*/ 3926535 h 6887937"/>
              <a:gd name="connsiteX9" fmla="*/ 4028621 w 5840730"/>
              <a:gd name="connsiteY9" fmla="*/ 6887937 h 6887937"/>
              <a:gd name="connsiteX10" fmla="*/ 0 w 5840730"/>
              <a:gd name="connsiteY10" fmla="*/ 6877051 h 6887937"/>
              <a:gd name="connsiteX11" fmla="*/ 0 w 5840730"/>
              <a:gd name="connsiteY11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655820 w 5840730"/>
              <a:gd name="connsiteY5" fmla="*/ 1770075 h 6887937"/>
              <a:gd name="connsiteX6" fmla="*/ 3901440 w 5840730"/>
              <a:gd name="connsiteY6" fmla="*/ 4696155 h 6887937"/>
              <a:gd name="connsiteX7" fmla="*/ 4213860 w 5840730"/>
              <a:gd name="connsiteY7" fmla="*/ 4757115 h 6887937"/>
              <a:gd name="connsiteX8" fmla="*/ 4457700 w 5840730"/>
              <a:gd name="connsiteY8" fmla="*/ 3842715 h 6887937"/>
              <a:gd name="connsiteX9" fmla="*/ 4785360 w 5840730"/>
              <a:gd name="connsiteY9" fmla="*/ 3926535 h 6887937"/>
              <a:gd name="connsiteX10" fmla="*/ 4028621 w 5840730"/>
              <a:gd name="connsiteY10" fmla="*/ 6887937 h 6887937"/>
              <a:gd name="connsiteX11" fmla="*/ 0 w 5840730"/>
              <a:gd name="connsiteY11" fmla="*/ 6877051 h 6887937"/>
              <a:gd name="connsiteX12" fmla="*/ 0 w 5840730"/>
              <a:gd name="connsiteY12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937760 w 5840730"/>
              <a:gd name="connsiteY5" fmla="*/ 16100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95850 w 5840730"/>
              <a:gd name="connsiteY5" fmla="*/ 160243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5006340 w 5840730"/>
              <a:gd name="connsiteY4" fmla="*/ 182341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94910 w 5840730"/>
              <a:gd name="connsiteY4" fmla="*/ 185770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56810 w 5840730"/>
              <a:gd name="connsiteY4" fmla="*/ 186532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754880 w 5840730"/>
              <a:gd name="connsiteY3" fmla="*/ 2692095 h 6887937"/>
              <a:gd name="connsiteX4" fmla="*/ 4979670 w 5840730"/>
              <a:gd name="connsiteY4" fmla="*/ 1846275 h 6887937"/>
              <a:gd name="connsiteX5" fmla="*/ 4872990 w 5840730"/>
              <a:gd name="connsiteY5" fmla="*/ 1571955 h 6887937"/>
              <a:gd name="connsiteX6" fmla="*/ 4655820 w 5840730"/>
              <a:gd name="connsiteY6" fmla="*/ 1770075 h 6887937"/>
              <a:gd name="connsiteX7" fmla="*/ 3901440 w 5840730"/>
              <a:gd name="connsiteY7" fmla="*/ 4696155 h 6887937"/>
              <a:gd name="connsiteX8" fmla="*/ 4213860 w 5840730"/>
              <a:gd name="connsiteY8" fmla="*/ 4757115 h 6887937"/>
              <a:gd name="connsiteX9" fmla="*/ 4457700 w 5840730"/>
              <a:gd name="connsiteY9" fmla="*/ 3842715 h 6887937"/>
              <a:gd name="connsiteX10" fmla="*/ 4785360 w 5840730"/>
              <a:gd name="connsiteY10" fmla="*/ 3926535 h 6887937"/>
              <a:gd name="connsiteX11" fmla="*/ 4028621 w 5840730"/>
              <a:gd name="connsiteY11" fmla="*/ 6887937 h 6887937"/>
              <a:gd name="connsiteX12" fmla="*/ 0 w 5840730"/>
              <a:gd name="connsiteY12" fmla="*/ 6877051 h 6887937"/>
              <a:gd name="connsiteX13" fmla="*/ 0 w 5840730"/>
              <a:gd name="connsiteY13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933950 w 5840730"/>
              <a:gd name="connsiteY3" fmla="*/ 273781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61560 w 5840730"/>
              <a:gd name="connsiteY3" fmla="*/ 29435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42510 w 5840730"/>
              <a:gd name="connsiteY3" fmla="*/ 301975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85360 w 5840730"/>
              <a:gd name="connsiteY11" fmla="*/ 3926535 h 6887937"/>
              <a:gd name="connsiteX12" fmla="*/ 4028621 w 5840730"/>
              <a:gd name="connsiteY12" fmla="*/ 6887937 h 6887937"/>
              <a:gd name="connsiteX13" fmla="*/ 0 w 5840730"/>
              <a:gd name="connsiteY13" fmla="*/ 6877051 h 6887937"/>
              <a:gd name="connsiteX14" fmla="*/ 0 w 5840730"/>
              <a:gd name="connsiteY14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560570 w 5840730"/>
              <a:gd name="connsiteY11" fmla="*/ 412084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709160 w 5840730"/>
              <a:gd name="connsiteY11" fmla="*/ 363316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4213860 w 5840730"/>
              <a:gd name="connsiteY9" fmla="*/ 4757115 h 6887937"/>
              <a:gd name="connsiteX10" fmla="*/ 4457700 w 5840730"/>
              <a:gd name="connsiteY10" fmla="*/ 3842715 h 6887937"/>
              <a:gd name="connsiteX11" fmla="*/ 4686300 w 5840730"/>
              <a:gd name="connsiteY11" fmla="*/ 3713175 h 6887937"/>
              <a:gd name="connsiteX12" fmla="*/ 4785360 w 5840730"/>
              <a:gd name="connsiteY12" fmla="*/ 3926535 h 6887937"/>
              <a:gd name="connsiteX13" fmla="*/ 4028621 w 5840730"/>
              <a:gd name="connsiteY13" fmla="*/ 6887937 h 6887937"/>
              <a:gd name="connsiteX14" fmla="*/ 0 w 5840730"/>
              <a:gd name="connsiteY14" fmla="*/ 6877051 h 6887937"/>
              <a:gd name="connsiteX15" fmla="*/ 0 w 5840730"/>
              <a:gd name="connsiteY15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901440 w 5840730"/>
              <a:gd name="connsiteY8" fmla="*/ 469615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  <a:gd name="connsiteX0" fmla="*/ 0 w 5840730"/>
              <a:gd name="connsiteY0" fmla="*/ 0 h 6887937"/>
              <a:gd name="connsiteX1" fmla="*/ 5840730 w 5840730"/>
              <a:gd name="connsiteY1" fmla="*/ 0 h 6887937"/>
              <a:gd name="connsiteX2" fmla="*/ 5090160 w 5840730"/>
              <a:gd name="connsiteY2" fmla="*/ 2775915 h 6887937"/>
              <a:gd name="connsiteX3" fmla="*/ 4853940 w 5840730"/>
              <a:gd name="connsiteY3" fmla="*/ 2962605 h 6887937"/>
              <a:gd name="connsiteX4" fmla="*/ 4754880 w 5840730"/>
              <a:gd name="connsiteY4" fmla="*/ 2692095 h 6887937"/>
              <a:gd name="connsiteX5" fmla="*/ 4979670 w 5840730"/>
              <a:gd name="connsiteY5" fmla="*/ 1846275 h 6887937"/>
              <a:gd name="connsiteX6" fmla="*/ 4872990 w 5840730"/>
              <a:gd name="connsiteY6" fmla="*/ 1571955 h 6887937"/>
              <a:gd name="connsiteX7" fmla="*/ 4655820 w 5840730"/>
              <a:gd name="connsiteY7" fmla="*/ 1770075 h 6887937"/>
              <a:gd name="connsiteX8" fmla="*/ 3893820 w 5840730"/>
              <a:gd name="connsiteY8" fmla="*/ 4688535 h 6887937"/>
              <a:gd name="connsiteX9" fmla="*/ 3992880 w 5840730"/>
              <a:gd name="connsiteY9" fmla="*/ 4905705 h 6887937"/>
              <a:gd name="connsiteX10" fmla="*/ 4213860 w 5840730"/>
              <a:gd name="connsiteY10" fmla="*/ 4757115 h 6887937"/>
              <a:gd name="connsiteX11" fmla="*/ 4457700 w 5840730"/>
              <a:gd name="connsiteY11" fmla="*/ 3842715 h 6887937"/>
              <a:gd name="connsiteX12" fmla="*/ 4686300 w 5840730"/>
              <a:gd name="connsiteY12" fmla="*/ 3713175 h 6887937"/>
              <a:gd name="connsiteX13" fmla="*/ 4785360 w 5840730"/>
              <a:gd name="connsiteY13" fmla="*/ 3926535 h 6887937"/>
              <a:gd name="connsiteX14" fmla="*/ 4028621 w 5840730"/>
              <a:gd name="connsiteY14" fmla="*/ 6887937 h 6887937"/>
              <a:gd name="connsiteX15" fmla="*/ 0 w 5840730"/>
              <a:gd name="connsiteY15" fmla="*/ 6877051 h 6887937"/>
              <a:gd name="connsiteX16" fmla="*/ 0 w 5840730"/>
              <a:gd name="connsiteY16" fmla="*/ 0 h 688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40730" h="6887937">
                <a:moveTo>
                  <a:pt x="0" y="0"/>
                </a:moveTo>
                <a:lnTo>
                  <a:pt x="5840730" y="0"/>
                </a:lnTo>
                <a:lnTo>
                  <a:pt x="5090160" y="2775915"/>
                </a:lnTo>
                <a:cubicBezTo>
                  <a:pt x="5057140" y="2883865"/>
                  <a:pt x="5020310" y="2976575"/>
                  <a:pt x="4853940" y="2962605"/>
                </a:cubicBezTo>
                <a:cubicBezTo>
                  <a:pt x="4668520" y="2845765"/>
                  <a:pt x="4761230" y="2747975"/>
                  <a:pt x="4754880" y="2692095"/>
                </a:cubicBezTo>
                <a:cubicBezTo>
                  <a:pt x="4845050" y="2355545"/>
                  <a:pt x="4904740" y="2121865"/>
                  <a:pt x="4979670" y="1846275"/>
                </a:cubicBezTo>
                <a:cubicBezTo>
                  <a:pt x="5021580" y="1687525"/>
                  <a:pt x="4996180" y="1615135"/>
                  <a:pt x="4872990" y="1571955"/>
                </a:cubicBezTo>
                <a:cubicBezTo>
                  <a:pt x="4738370" y="1563065"/>
                  <a:pt x="4699000" y="1597355"/>
                  <a:pt x="4655820" y="1770075"/>
                </a:cubicBezTo>
                <a:cubicBezTo>
                  <a:pt x="4671060" y="1858975"/>
                  <a:pt x="3878580" y="4599635"/>
                  <a:pt x="3893820" y="4688535"/>
                </a:cubicBezTo>
                <a:cubicBezTo>
                  <a:pt x="3858895" y="4824425"/>
                  <a:pt x="3925570" y="4880305"/>
                  <a:pt x="3992880" y="4905705"/>
                </a:cubicBezTo>
                <a:cubicBezTo>
                  <a:pt x="4102100" y="4904435"/>
                  <a:pt x="4158615" y="4917135"/>
                  <a:pt x="4213860" y="4757115"/>
                </a:cubicBezTo>
                <a:lnTo>
                  <a:pt x="4457700" y="3842715"/>
                </a:lnTo>
                <a:cubicBezTo>
                  <a:pt x="4481830" y="3756355"/>
                  <a:pt x="4555490" y="3692855"/>
                  <a:pt x="4686300" y="3713175"/>
                </a:cubicBezTo>
                <a:cubicBezTo>
                  <a:pt x="4829810" y="3791915"/>
                  <a:pt x="4782820" y="3882085"/>
                  <a:pt x="4785360" y="3926535"/>
                </a:cubicBezTo>
                <a:lnTo>
                  <a:pt x="4028621" y="6887937"/>
                </a:lnTo>
                <a:lnTo>
                  <a:pt x="0" y="687705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anchor="ctr"/>
          <a:lstStyle>
            <a:lvl1pPr algn="ctr">
              <a:defRPr baseline="-25000"/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A56017-320A-546E-A749-7145642CB9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26850" y="4018341"/>
            <a:ext cx="3238879" cy="3083839"/>
          </a:xfrm>
        </p:spPr>
        <p:txBody>
          <a:bodyPr lIns="91440" tIns="0">
            <a:normAutofit/>
          </a:bodyPr>
          <a:lstStyle>
            <a:lvl1pPr marL="329184" indent="-329184">
              <a:spcAft>
                <a:spcPts val="720"/>
              </a:spcAft>
              <a:buFont typeface="Courier New" panose="02070309020205020404" pitchFamily="49" charset="0"/>
              <a:buChar char="o"/>
              <a:defRPr sz="1680">
                <a:solidFill>
                  <a:schemeClr val="bg1"/>
                </a:solidFill>
              </a:defRPr>
            </a:lvl1pPr>
            <a:lvl2pPr marL="329184" indent="-329184">
              <a:buFont typeface="Courier New" panose="02070309020205020404" pitchFamily="49" charset="0"/>
              <a:buChar char="o"/>
              <a:defRPr sz="1440">
                <a:solidFill>
                  <a:schemeClr val="bg1"/>
                </a:solidFill>
              </a:defRPr>
            </a:lvl2pPr>
            <a:lvl3pPr marL="329184" indent="-329184">
              <a:buFont typeface="Courier New" panose="02070309020205020404" pitchFamily="49" charset="0"/>
              <a:buChar char="o"/>
              <a:defRPr sz="1260">
                <a:solidFill>
                  <a:schemeClr val="bg1"/>
                </a:solidFill>
              </a:defRPr>
            </a:lvl3pPr>
            <a:lvl4pPr marL="329184" indent="-329184">
              <a:buFont typeface="Courier New" panose="02070309020205020404" pitchFamily="49" charset="0"/>
              <a:buChar char="o"/>
              <a:defRPr sz="1260">
                <a:solidFill>
                  <a:schemeClr val="bg1"/>
                </a:solidFill>
              </a:defRPr>
            </a:lvl4pPr>
            <a:lvl5pPr marL="329184" indent="-329184">
              <a:buFont typeface="Courier New" panose="02070309020205020404" pitchFamily="49" charset="0"/>
              <a:buChar char="o"/>
              <a:defRPr sz="126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46FE873-5DC1-BDE4-557B-F18695033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312000" y="6072379"/>
            <a:ext cx="1113532" cy="216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5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207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47">
            <a:extLst>
              <a:ext uri="{FF2B5EF4-FFF2-40B4-BE49-F238E27FC236}">
                <a16:creationId xmlns:a16="http://schemas.microsoft.com/office/drawing/2014/main" id="{67FF6BA4-2B1B-4B51-9FE3-A67E3DCC318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05840" y="3515788"/>
            <a:ext cx="2238451" cy="2957152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tIns="219456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</a:lstStyle>
          <a:p>
            <a:pPr lvl="0"/>
            <a:r>
              <a:rPr lang="en-US" altLang="zh-CN"/>
              <a:t>Click to edit Master text styles </a:t>
            </a:r>
          </a:p>
        </p:txBody>
      </p:sp>
      <p:sp>
        <p:nvSpPr>
          <p:cNvPr id="30" name="Content placeholder 47">
            <a:extLst>
              <a:ext uri="{FF2B5EF4-FFF2-40B4-BE49-F238E27FC236}">
                <a16:creationId xmlns:a16="http://schemas.microsoft.com/office/drawing/2014/main" id="{88E2377A-ED6B-4D69-A9DC-647CB22A520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3600364" y="3515787"/>
            <a:ext cx="2240623" cy="2966254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tIns="219456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</a:lstStyle>
          <a:p>
            <a:pPr lvl="0"/>
            <a:r>
              <a:rPr lang="en-US" altLang="zh-CN"/>
              <a:t>Click to edit Master text styles </a:t>
            </a:r>
          </a:p>
        </p:txBody>
      </p:sp>
      <p:sp>
        <p:nvSpPr>
          <p:cNvPr id="31" name="Content placeholder 47">
            <a:extLst>
              <a:ext uri="{FF2B5EF4-FFF2-40B4-BE49-F238E27FC236}">
                <a16:creationId xmlns:a16="http://schemas.microsoft.com/office/drawing/2014/main" id="{ECC27D7D-FA65-E93F-3C7E-AADBF7E0CC2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197059" y="3515788"/>
            <a:ext cx="2238451" cy="2957152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tIns="219456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</a:lstStyle>
          <a:p>
            <a:pPr lvl="0"/>
            <a:r>
              <a:rPr lang="en-US" altLang="zh-CN"/>
              <a:t>Click to edit Master text styles </a:t>
            </a:r>
          </a:p>
        </p:txBody>
      </p:sp>
      <p:sp>
        <p:nvSpPr>
          <p:cNvPr id="33" name="Content placeholder 47">
            <a:extLst>
              <a:ext uri="{FF2B5EF4-FFF2-40B4-BE49-F238E27FC236}">
                <a16:creationId xmlns:a16="http://schemas.microsoft.com/office/drawing/2014/main" id="{DF5280E4-E86B-9E17-04A1-072A8148C3BD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791583" y="3515788"/>
            <a:ext cx="2238451" cy="2957152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tIns="219456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</a:lstStyle>
          <a:p>
            <a:pPr lvl="0"/>
            <a:r>
              <a:rPr lang="en-US" altLang="zh-CN"/>
              <a:t>Click to edit Master text styles </a:t>
            </a:r>
          </a:p>
        </p:txBody>
      </p:sp>
      <p:sp>
        <p:nvSpPr>
          <p:cNvPr id="37" name="Content placeholder 47">
            <a:extLst>
              <a:ext uri="{FF2B5EF4-FFF2-40B4-BE49-F238E27FC236}">
                <a16:creationId xmlns:a16="http://schemas.microsoft.com/office/drawing/2014/main" id="{42F4F0D3-AF64-7F92-FF1C-F5D1DC62A38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1386109" y="3515788"/>
            <a:ext cx="2238451" cy="2957152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tIns="219456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</a:lstStyle>
          <a:p>
            <a:pPr lvl="0"/>
            <a:r>
              <a:rPr lang="en-US" altLang="zh-CN"/>
              <a:t>Click to edit Master text styles </a:t>
            </a:r>
          </a:p>
        </p:txBody>
      </p:sp>
      <p:sp>
        <p:nvSpPr>
          <p:cNvPr id="27" name="Content placeholder 47">
            <a:extLst>
              <a:ext uri="{FF2B5EF4-FFF2-40B4-BE49-F238E27FC236}">
                <a16:creationId xmlns:a16="http://schemas.microsoft.com/office/drawing/2014/main" id="{43D089D6-48B5-43AB-A887-EEF910BA916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05840" y="2480572"/>
            <a:ext cx="2238451" cy="1039463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216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zh-CN"/>
              <a:t>Click to edit Master title style</a:t>
            </a:r>
            <a:endParaRPr lang="zh-CN" altLang="en-US"/>
          </a:p>
        </p:txBody>
      </p:sp>
      <p:sp>
        <p:nvSpPr>
          <p:cNvPr id="24" name="Title Placeholder 4">
            <a:extLst>
              <a:ext uri="{FF2B5EF4-FFF2-40B4-BE49-F238E27FC236}">
                <a16:creationId xmlns:a16="http://schemas.microsoft.com/office/drawing/2014/main" id="{69ABDED2-7EB3-3ABE-90D0-E6C00F806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Content placeholder 47">
            <a:extLst>
              <a:ext uri="{FF2B5EF4-FFF2-40B4-BE49-F238E27FC236}">
                <a16:creationId xmlns:a16="http://schemas.microsoft.com/office/drawing/2014/main" id="{476A31DC-7395-007C-8BA1-C38E5B289CF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600907" y="2480572"/>
            <a:ext cx="2238451" cy="1039463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216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zh-CN"/>
              <a:t>Click to edit Master title style</a:t>
            </a:r>
            <a:endParaRPr lang="zh-CN" altLang="en-US"/>
          </a:p>
        </p:txBody>
      </p:sp>
      <p:sp>
        <p:nvSpPr>
          <p:cNvPr id="26" name="Content placeholder 47">
            <a:extLst>
              <a:ext uri="{FF2B5EF4-FFF2-40B4-BE49-F238E27FC236}">
                <a16:creationId xmlns:a16="http://schemas.microsoft.com/office/drawing/2014/main" id="{35CE0786-D87B-DD89-C418-C53C1B7E610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95975" y="2480572"/>
            <a:ext cx="2238451" cy="1039463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216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zh-CN"/>
              <a:t>Click to edit Master title style</a:t>
            </a:r>
            <a:endParaRPr lang="zh-CN" altLang="en-US"/>
          </a:p>
        </p:txBody>
      </p:sp>
      <p:sp>
        <p:nvSpPr>
          <p:cNvPr id="28" name="Content placeholder 47">
            <a:extLst>
              <a:ext uri="{FF2B5EF4-FFF2-40B4-BE49-F238E27FC236}">
                <a16:creationId xmlns:a16="http://schemas.microsoft.com/office/drawing/2014/main" id="{7C7F2E6C-1DCD-3C6A-4830-5BF230A3AAB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791042" y="2480572"/>
            <a:ext cx="2238451" cy="1039463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216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zh-CN"/>
              <a:t>Click to edit Master title style</a:t>
            </a:r>
            <a:endParaRPr lang="zh-CN" altLang="en-US"/>
          </a:p>
        </p:txBody>
      </p:sp>
      <p:sp>
        <p:nvSpPr>
          <p:cNvPr id="29" name="Content placeholder 47">
            <a:extLst>
              <a:ext uri="{FF2B5EF4-FFF2-40B4-BE49-F238E27FC236}">
                <a16:creationId xmlns:a16="http://schemas.microsoft.com/office/drawing/2014/main" id="{56A87F6E-D6C5-8903-BC20-31381004603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1386109" y="2480572"/>
            <a:ext cx="2238451" cy="1039463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216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zh-CN"/>
              <a:t>Click to edit Master title style</a:t>
            </a:r>
            <a:endParaRPr lang="zh-CN" alt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218367E-FDD8-A1F8-8E0F-A365771B85F7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>
            <a:noAutofit/>
          </a:bodyPr>
          <a:lstStyle/>
          <a:p>
            <a:r>
              <a:rPr lang="en-US" noProof="0"/>
              <a:t>Presentation Title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7ECE300-0AB8-85A0-D4D3-B948DDA7B00F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>
            <a:noAutofit/>
          </a:bodyPr>
          <a:lstStyle/>
          <a:p>
            <a:fld id="{47FEACEE-25B4-4A2D-B147-27296E36371D}" type="slidenum">
              <a:rPr lang="en-US" altLang="zh-CN" noProof="0" smtClean="0"/>
              <a:pPr/>
              <a:t>‹nº›</a:t>
            </a:fld>
            <a:endParaRPr lang="en-US" altLang="zh-CN" noProof="0"/>
          </a:p>
        </p:txBody>
      </p:sp>
    </p:spTree>
    <p:extLst>
      <p:ext uri="{BB962C8B-B14F-4D97-AF65-F5344CB8AC3E}">
        <p14:creationId xmlns:p14="http://schemas.microsoft.com/office/powerpoint/2010/main" val="26498592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842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9191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5050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B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7">
            <a:extLst>
              <a:ext uri="{FF2B5EF4-FFF2-40B4-BE49-F238E27FC236}">
                <a16:creationId xmlns:a16="http://schemas.microsoft.com/office/drawing/2014/main" id="{28B6388A-37D2-4382-A7FC-9B9A76BDE8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433003" y="7461505"/>
            <a:ext cx="55031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440">
                <a:solidFill>
                  <a:schemeClr val="bg1"/>
                </a:solidFill>
                <a:latin typeface="+mn-lt"/>
              </a:defRPr>
            </a:lvl1pPr>
          </a:lstStyle>
          <a:p>
            <a:fld id="{47FEACEE-25B4-4A2D-B147-27296E36371D}" type="slidenum">
              <a:rPr lang="en-US" altLang="zh-CN" noProof="0" smtClean="0"/>
              <a:pPr/>
              <a:t>‹nº›</a:t>
            </a:fld>
            <a:endParaRPr lang="en-US" altLang="zh-CN" noProof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8CB8A3D-9A54-FD7C-F6A5-B33E6C891A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F38A7675-78A2-B642-22AF-B98514C68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76125D-E69D-E2ED-1549-3D67DBD48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1558" y="7461505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44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02057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0" r:id="rId2"/>
    <p:sldLayoutId id="2147483668" r:id="rId3"/>
    <p:sldLayoutId id="2147483673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838" userDrawn="1">
          <p15:clr>
            <a:srgbClr val="F26B43"/>
          </p15:clr>
        </p15:guide>
        <p15:guide id="2" pos="4608" userDrawn="1">
          <p15:clr>
            <a:srgbClr val="F26B43"/>
          </p15:clr>
        </p15:guide>
        <p15:guide id="3" pos="6768" userDrawn="1">
          <p15:clr>
            <a:srgbClr val="F26B43"/>
          </p15:clr>
        </p15:guide>
        <p15:guide id="4" pos="1987" userDrawn="1">
          <p15:clr>
            <a:srgbClr val="F26B43"/>
          </p15:clr>
        </p15:guide>
        <p15:guide id="5" pos="625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4.png"/><Relationship Id="rId7" Type="http://schemas.openxmlformats.org/officeDocument/2006/relationships/image" Target="../media/image11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9.png"/><Relationship Id="rId7" Type="http://schemas.openxmlformats.org/officeDocument/2006/relationships/image" Target="../media/image11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1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8.png"/><Relationship Id="rId7" Type="http://schemas.openxmlformats.org/officeDocument/2006/relationships/image" Target="../media/image1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6.png"/><Relationship Id="rId7" Type="http://schemas.openxmlformats.org/officeDocument/2006/relationships/image" Target="../media/image11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0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1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2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9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0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2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image" Target="../media/image14.jpe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jpg"/><Relationship Id="rId25" Type="http://schemas.openxmlformats.org/officeDocument/2006/relationships/image" Target="../media/image34.png"/><Relationship Id="rId2" Type="http://schemas.openxmlformats.org/officeDocument/2006/relationships/image" Target="../media/image10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29" Type="http://schemas.openxmlformats.org/officeDocument/2006/relationships/image" Target="../media/image1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jpe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5" Type="http://schemas.openxmlformats.org/officeDocument/2006/relationships/image" Target="../media/image12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1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3.png"/><Relationship Id="rId11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87.png"/><Relationship Id="rId4" Type="http://schemas.openxmlformats.org/officeDocument/2006/relationships/image" Target="../media/image11.jpeg"/><Relationship Id="rId9" Type="http://schemas.openxmlformats.org/officeDocument/2006/relationships/image" Target="../media/image8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2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microsoft.com/office/2007/relationships/hdphoto" Target="../media/hdphoto2.wdp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6.png"/><Relationship Id="rId11" Type="http://schemas.microsoft.com/office/2007/relationships/hdphoto" Target="../media/hdphoto1.wdp"/><Relationship Id="rId5" Type="http://schemas.openxmlformats.org/officeDocument/2006/relationships/image" Target="../media/image95.png"/><Relationship Id="rId15" Type="http://schemas.openxmlformats.org/officeDocument/2006/relationships/image" Target="../media/image13.png"/><Relationship Id="rId10" Type="http://schemas.openxmlformats.org/officeDocument/2006/relationships/image" Target="../media/image99.png"/><Relationship Id="rId4" Type="http://schemas.openxmlformats.org/officeDocument/2006/relationships/image" Target="../media/image94.png"/><Relationship Id="rId9" Type="http://schemas.openxmlformats.org/officeDocument/2006/relationships/image" Target="../media/image11.jpe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85674-825A-37B1-C111-F3CD50505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The dawn of DevOps — Bitfield Consulting">
            <a:extLst>
              <a:ext uri="{FF2B5EF4-FFF2-40B4-BE49-F238E27FC236}">
                <a16:creationId xmlns:a16="http://schemas.microsoft.com/office/drawing/2014/main" id="{88BB9A1D-860D-5E84-85B2-C865FA0F6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151" y="-76769"/>
            <a:ext cx="5067300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evOps.com on X: &quot;Reply in this thread with your best #DevOps ...">
            <a:extLst>
              <a:ext uri="{FF2B5EF4-FFF2-40B4-BE49-F238E27FC236}">
                <a16:creationId xmlns:a16="http://schemas.microsoft.com/office/drawing/2014/main" id="{4BE7208D-3395-B995-CC20-036A4B005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" y="4126"/>
            <a:ext cx="5093007" cy="391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FD801E4-4308-721C-5A33-F3A46E144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8" y="3939774"/>
            <a:ext cx="5737168" cy="4286251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5546FE9-12ED-3292-F242-B1B56D8A1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036" y="4045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evOps is easy; It's like riding a bicycle. Except the bike is on ...">
            <a:extLst>
              <a:ext uri="{FF2B5EF4-FFF2-40B4-BE49-F238E27FC236}">
                <a16:creationId xmlns:a16="http://schemas.microsoft.com/office/drawing/2014/main" id="{42C0E149-F6E8-5A04-1835-0390D94E9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553" y="4106843"/>
            <a:ext cx="4215049" cy="422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evOps Memes">
            <a:extLst>
              <a:ext uri="{FF2B5EF4-FFF2-40B4-BE49-F238E27FC236}">
                <a16:creationId xmlns:a16="http://schemas.microsoft.com/office/drawing/2014/main" id="{35915D11-C95A-FEF6-2C1C-727B0560C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944" y="4806507"/>
            <a:ext cx="4208891" cy="342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113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4ED6D-0D19-E911-4A08-BDB00A592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70D6F4BC-DD83-4505-827A-B967D9E9C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7" y="647700"/>
            <a:ext cx="12315825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C035C343-5009-69B7-2C18-5130FFE63D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3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6E92FBDC-E876-3CA3-5051-A5D44E2AF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pic>
        <p:nvPicPr>
          <p:cNvPr id="4" name="Imagem 3" descr="Ícone&#10;&#10;O conteúdo gerado por IA pode estar incorreto.">
            <a:extLst>
              <a:ext uri="{FF2B5EF4-FFF2-40B4-BE49-F238E27FC236}">
                <a16:creationId xmlns:a16="http://schemas.microsoft.com/office/drawing/2014/main" id="{0BFD9792-AF26-3F3D-3F73-1C82DBDB66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69289" y="190638"/>
            <a:ext cx="1550183" cy="10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80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1B842-B457-DBB0-72C6-77D0163DC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A332A13-BE87-F0FF-779A-BE091330769E}"/>
              </a:ext>
            </a:extLst>
          </p:cNvPr>
          <p:cNvGrpSpPr/>
          <p:nvPr/>
        </p:nvGrpSpPr>
        <p:grpSpPr>
          <a:xfrm>
            <a:off x="0" y="0"/>
            <a:ext cx="14630400" cy="8233456"/>
            <a:chOff x="0" y="0"/>
            <a:chExt cx="12192000" cy="6861213"/>
          </a:xfrm>
        </p:grpSpPr>
        <p:pic>
          <p:nvPicPr>
            <p:cNvPr id="9" name="Picture 8" descr="A circular pattern with dots and lines&#10;&#10;Description automatically generated">
              <a:extLst>
                <a:ext uri="{FF2B5EF4-FFF2-40B4-BE49-F238E27FC236}">
                  <a16:creationId xmlns:a16="http://schemas.microsoft.com/office/drawing/2014/main" id="{FA7604A1-0FD7-A434-C0E8-2293A952A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"/>
              <a:ext cx="12007121" cy="686121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3E44EC0-EF29-7F2B-EA4D-11812740469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1">
                <a:alpha val="85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BR" dirty="0"/>
            </a:p>
          </p:txBody>
        </p:sp>
      </p:grpSp>
      <p:pic>
        <p:nvPicPr>
          <p:cNvPr id="3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F1D0D14E-46ED-602B-EFC4-CB5CBEAEFB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5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D5821EB3-8A1E-D0CE-BD61-745BF6A8FD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EC32C7-27B5-E406-0EBF-AF6C0AD18ED7}"/>
              </a:ext>
            </a:extLst>
          </p:cNvPr>
          <p:cNvSpPr txBox="1"/>
          <p:nvPr/>
        </p:nvSpPr>
        <p:spPr>
          <a:xfrm>
            <a:off x="-592976" y="881149"/>
            <a:ext cx="221677" cy="443198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BR" sz="2160">
              <a:solidFill>
                <a:prstClr val="white"/>
              </a:solidFill>
              <a:latin typeface="Posterama" panose="020B0504020200020000" pitchFamily="34" charset="0"/>
              <a:ea typeface="微软雅黑"/>
              <a:cs typeface="Posterama" panose="020B0504020200020000" pitchFamily="34" charset="0"/>
            </a:endParaRPr>
          </a:p>
        </p:txBody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2C6BCC97-A281-F1A2-3759-BFE58C5C382A}"/>
              </a:ext>
            </a:extLst>
          </p:cNvPr>
          <p:cNvSpPr/>
          <p:nvPr/>
        </p:nvSpPr>
        <p:spPr>
          <a:xfrm>
            <a:off x="3067934" y="3483150"/>
            <a:ext cx="8494532" cy="1263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8639"/>
              </a:lnSpc>
              <a:buNone/>
            </a:pPr>
            <a:r>
              <a:rPr lang="pt-BR" sz="7199" dirty="0">
                <a:solidFill>
                  <a:srgbClr val="FFFFFF"/>
                </a:solidFill>
                <a:latin typeface="Aileron Heavy"/>
              </a:rPr>
              <a:t>3. O que é </a:t>
            </a:r>
            <a:r>
              <a:rPr lang="pt-BR" sz="7199" dirty="0" err="1">
                <a:solidFill>
                  <a:srgbClr val="FFFFFF"/>
                </a:solidFill>
                <a:latin typeface="Aileron Heavy"/>
              </a:rPr>
              <a:t>DevOps</a:t>
            </a:r>
            <a:r>
              <a:rPr lang="pt-BR" sz="7199" dirty="0">
                <a:solidFill>
                  <a:srgbClr val="FFFFFF"/>
                </a:solidFill>
                <a:latin typeface="Aileron Heavy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802933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3FD99-AD32-FB7D-B47C-8D623395A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9202EB68-3D6B-A9F3-2A1E-643EEB42E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52" y="0"/>
            <a:ext cx="5486400" cy="82296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8F17B423-5FC6-B953-375B-91A74605AF24}"/>
              </a:ext>
            </a:extLst>
          </p:cNvPr>
          <p:cNvSpPr/>
          <p:nvPr/>
        </p:nvSpPr>
        <p:spPr>
          <a:xfrm>
            <a:off x="6267926" y="614482"/>
            <a:ext cx="5582722" cy="697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450"/>
              </a:lnSpc>
              <a:buNone/>
            </a:pPr>
            <a:r>
              <a:rPr lang="en-US" sz="4350" dirty="0">
                <a:solidFill>
                  <a:srgbClr val="F2F2F3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DevOps 101</a:t>
            </a:r>
            <a:endParaRPr lang="en-US" sz="4350" dirty="0"/>
          </a:p>
        </p:txBody>
      </p:sp>
      <p:pic>
        <p:nvPicPr>
          <p:cNvPr id="4" name="Image 1" descr="preencoded.png">
            <a:extLst>
              <a:ext uri="{FF2B5EF4-FFF2-40B4-BE49-F238E27FC236}">
                <a16:creationId xmlns:a16="http://schemas.microsoft.com/office/drawing/2014/main" id="{36BAFEFD-D63D-DCC4-621D-0671058CA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926" y="1647230"/>
            <a:ext cx="1116449" cy="1339810"/>
          </a:xfrm>
          <a:prstGeom prst="rect">
            <a:avLst/>
          </a:prstGeom>
        </p:spPr>
      </p:pic>
      <p:sp>
        <p:nvSpPr>
          <p:cNvPr id="5" name="Text 1">
            <a:extLst>
              <a:ext uri="{FF2B5EF4-FFF2-40B4-BE49-F238E27FC236}">
                <a16:creationId xmlns:a16="http://schemas.microsoft.com/office/drawing/2014/main" id="{B99A0B4E-FEEE-D896-02E4-5D636F8600C4}"/>
              </a:ext>
            </a:extLst>
          </p:cNvPr>
          <p:cNvSpPr/>
          <p:nvPr/>
        </p:nvSpPr>
        <p:spPr>
          <a:xfrm>
            <a:off x="7719298" y="1870472"/>
            <a:ext cx="2791301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Dev</a:t>
            </a:r>
            <a:endParaRPr lang="en-US" sz="2150" dirty="0"/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F9D19907-1BAB-D348-F5A5-071756E0AA3D}"/>
              </a:ext>
            </a:extLst>
          </p:cNvPr>
          <p:cNvSpPr/>
          <p:nvPr/>
        </p:nvSpPr>
        <p:spPr>
          <a:xfrm>
            <a:off x="7719298" y="2353270"/>
            <a:ext cx="6129576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Desenvolvimento</a:t>
            </a:r>
            <a:endParaRPr lang="en-US" sz="1750" dirty="0"/>
          </a:p>
        </p:txBody>
      </p:sp>
      <p:pic>
        <p:nvPicPr>
          <p:cNvPr id="7" name="Image 2" descr="preencoded.png">
            <a:extLst>
              <a:ext uri="{FF2B5EF4-FFF2-40B4-BE49-F238E27FC236}">
                <a16:creationId xmlns:a16="http://schemas.microsoft.com/office/drawing/2014/main" id="{8DBD2BD4-C7FB-12D4-91BA-3A40A5456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926" y="2987040"/>
            <a:ext cx="1116449" cy="1339810"/>
          </a:xfrm>
          <a:prstGeom prst="rect">
            <a:avLst/>
          </a:prstGeom>
        </p:spPr>
      </p:pic>
      <p:sp>
        <p:nvSpPr>
          <p:cNvPr id="8" name="Text 3">
            <a:extLst>
              <a:ext uri="{FF2B5EF4-FFF2-40B4-BE49-F238E27FC236}">
                <a16:creationId xmlns:a16="http://schemas.microsoft.com/office/drawing/2014/main" id="{D060FCC5-A623-AE34-3D95-290C9C347AF6}"/>
              </a:ext>
            </a:extLst>
          </p:cNvPr>
          <p:cNvSpPr/>
          <p:nvPr/>
        </p:nvSpPr>
        <p:spPr>
          <a:xfrm>
            <a:off x="7719298" y="3210282"/>
            <a:ext cx="2791301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Ops</a:t>
            </a:r>
            <a:endParaRPr lang="en-US" sz="2150" dirty="0"/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B8A615BE-364A-6BFB-F31E-B7628CB099FE}"/>
              </a:ext>
            </a:extLst>
          </p:cNvPr>
          <p:cNvSpPr/>
          <p:nvPr/>
        </p:nvSpPr>
        <p:spPr>
          <a:xfrm>
            <a:off x="7719298" y="3693081"/>
            <a:ext cx="6129576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Operações</a:t>
            </a:r>
            <a:endParaRPr lang="en-US" sz="1750" dirty="0"/>
          </a:p>
        </p:txBody>
      </p:sp>
      <p:pic>
        <p:nvPicPr>
          <p:cNvPr id="10" name="Image 3" descr="preencoded.png">
            <a:extLst>
              <a:ext uri="{FF2B5EF4-FFF2-40B4-BE49-F238E27FC236}">
                <a16:creationId xmlns:a16="http://schemas.microsoft.com/office/drawing/2014/main" id="{FCF44168-A4E9-4832-1CB4-6F049A649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7926" y="4326850"/>
            <a:ext cx="1116449" cy="1339810"/>
          </a:xfrm>
          <a:prstGeom prst="rect">
            <a:avLst/>
          </a:prstGeom>
        </p:spPr>
      </p:pic>
      <p:sp>
        <p:nvSpPr>
          <p:cNvPr id="11" name="Text 5">
            <a:extLst>
              <a:ext uri="{FF2B5EF4-FFF2-40B4-BE49-F238E27FC236}">
                <a16:creationId xmlns:a16="http://schemas.microsoft.com/office/drawing/2014/main" id="{1745F01E-DB9F-800E-1002-0CDB76D4EDAF}"/>
              </a:ext>
            </a:extLst>
          </p:cNvPr>
          <p:cNvSpPr/>
          <p:nvPr/>
        </p:nvSpPr>
        <p:spPr>
          <a:xfrm>
            <a:off x="7719298" y="4550093"/>
            <a:ext cx="2791301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=</a:t>
            </a:r>
            <a:endParaRPr lang="en-US" sz="2150" dirty="0"/>
          </a:p>
        </p:txBody>
      </p:sp>
      <p:sp>
        <p:nvSpPr>
          <p:cNvPr id="12" name="Text 6">
            <a:extLst>
              <a:ext uri="{FF2B5EF4-FFF2-40B4-BE49-F238E27FC236}">
                <a16:creationId xmlns:a16="http://schemas.microsoft.com/office/drawing/2014/main" id="{AE983D32-E2F0-FE60-6F44-6F09B3AD2061}"/>
              </a:ext>
            </a:extLst>
          </p:cNvPr>
          <p:cNvSpPr/>
          <p:nvPr/>
        </p:nvSpPr>
        <p:spPr>
          <a:xfrm>
            <a:off x="7719298" y="5032891"/>
            <a:ext cx="6129576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Trabalhando juntos</a:t>
            </a:r>
            <a:endParaRPr lang="en-US" sz="1750" dirty="0"/>
          </a:p>
        </p:txBody>
      </p:sp>
      <p:pic>
        <p:nvPicPr>
          <p:cNvPr id="13" name="Image 4" descr="preencoded.png">
            <a:extLst>
              <a:ext uri="{FF2B5EF4-FFF2-40B4-BE49-F238E27FC236}">
                <a16:creationId xmlns:a16="http://schemas.microsoft.com/office/drawing/2014/main" id="{8184F4C8-EE85-6666-3D84-8020FA6FC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7926" y="5666661"/>
            <a:ext cx="1116449" cy="1339810"/>
          </a:xfrm>
          <a:prstGeom prst="rect">
            <a:avLst/>
          </a:prstGeom>
        </p:spPr>
      </p:pic>
      <p:sp>
        <p:nvSpPr>
          <p:cNvPr id="14" name="Text 7">
            <a:extLst>
              <a:ext uri="{FF2B5EF4-FFF2-40B4-BE49-F238E27FC236}">
                <a16:creationId xmlns:a16="http://schemas.microsoft.com/office/drawing/2014/main" id="{C40505CF-1079-5E4A-17E3-45EC2D82A482}"/>
              </a:ext>
            </a:extLst>
          </p:cNvPr>
          <p:cNvSpPr/>
          <p:nvPr/>
        </p:nvSpPr>
        <p:spPr>
          <a:xfrm>
            <a:off x="7719298" y="5889903"/>
            <a:ext cx="2791301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Cultura</a:t>
            </a:r>
            <a:endParaRPr lang="en-US" sz="2150" dirty="0"/>
          </a:p>
        </p:txBody>
      </p:sp>
      <p:sp>
        <p:nvSpPr>
          <p:cNvPr id="15" name="Text 8">
            <a:extLst>
              <a:ext uri="{FF2B5EF4-FFF2-40B4-BE49-F238E27FC236}">
                <a16:creationId xmlns:a16="http://schemas.microsoft.com/office/drawing/2014/main" id="{0DEA5B57-4EEE-26CE-00C5-D7A694CD0A7A}"/>
              </a:ext>
            </a:extLst>
          </p:cNvPr>
          <p:cNvSpPr/>
          <p:nvPr/>
        </p:nvSpPr>
        <p:spPr>
          <a:xfrm>
            <a:off x="7719298" y="6372701"/>
            <a:ext cx="6129576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Processos</a:t>
            </a:r>
            <a:endParaRPr lang="en-US" sz="1750" dirty="0"/>
          </a:p>
        </p:txBody>
      </p:sp>
      <p:sp>
        <p:nvSpPr>
          <p:cNvPr id="16" name="Text 9">
            <a:extLst>
              <a:ext uri="{FF2B5EF4-FFF2-40B4-BE49-F238E27FC236}">
                <a16:creationId xmlns:a16="http://schemas.microsoft.com/office/drawing/2014/main" id="{D4CEBB4F-A1C8-6619-9F5A-858C8A1C2DF3}"/>
              </a:ext>
            </a:extLst>
          </p:cNvPr>
          <p:cNvSpPr/>
          <p:nvPr/>
        </p:nvSpPr>
        <p:spPr>
          <a:xfrm>
            <a:off x="6267926" y="7257693"/>
            <a:ext cx="6276820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Não é </a:t>
            </a:r>
            <a:r>
              <a:rPr lang="en-US" sz="1750" dirty="0" err="1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só</a:t>
            </a:r>
            <a:r>
              <a:rPr lang="en-US" sz="17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sobre</a:t>
            </a:r>
            <a:r>
              <a:rPr lang="en-US" sz="17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ferramentas, é </a:t>
            </a:r>
            <a:r>
              <a:rPr lang="en-US" sz="1750" dirty="0" err="1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sobre</a:t>
            </a:r>
            <a:r>
              <a:rPr lang="en-US" sz="17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</a:t>
            </a:r>
            <a:r>
              <a:rPr lang="en-US" sz="1750" dirty="0" err="1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cultura</a:t>
            </a:r>
            <a:r>
              <a:rPr lang="en-US" sz="17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, </a:t>
            </a:r>
            <a:r>
              <a:rPr lang="en-US" sz="1750" b="1" dirty="0" err="1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pessoas</a:t>
            </a:r>
            <a:r>
              <a:rPr lang="en-US" sz="17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 e processos.</a:t>
            </a:r>
            <a:endParaRPr lang="en-US" sz="1750" dirty="0"/>
          </a:p>
        </p:txBody>
      </p:sp>
      <p:pic>
        <p:nvPicPr>
          <p:cNvPr id="17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FA494118-D205-1BDF-5F25-38235BD68C4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18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725F220A-4205-829E-DA9E-5B71ED3C3B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pic>
        <p:nvPicPr>
          <p:cNvPr id="19" name="Imagem 18" descr="Ícone&#10;&#10;O conteúdo gerado por IA pode estar incorreto.">
            <a:extLst>
              <a:ext uri="{FF2B5EF4-FFF2-40B4-BE49-F238E27FC236}">
                <a16:creationId xmlns:a16="http://schemas.microsoft.com/office/drawing/2014/main" id="{91E27E30-C48E-AF43-1DEC-2F574C3FD1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69289" y="190638"/>
            <a:ext cx="1550183" cy="10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194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C61B5-BDE3-205D-211A-07E3B8B91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Aplicativo&#10;&#10;O conteúdo gerado por IA pode estar incorreto.">
            <a:extLst>
              <a:ext uri="{FF2B5EF4-FFF2-40B4-BE49-F238E27FC236}">
                <a16:creationId xmlns:a16="http://schemas.microsoft.com/office/drawing/2014/main" id="{8CA71329-4C51-39E9-BDAF-969CDB4B1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08" y="4661500"/>
            <a:ext cx="3675044" cy="295176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68E7D36-493C-A212-5EB5-0168A58C1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08" y="666719"/>
            <a:ext cx="3985004" cy="310001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A663BDD-93C5-EBD4-CBA1-5BF483883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533" y="3511151"/>
            <a:ext cx="1283966" cy="1207298"/>
          </a:xfrm>
          <a:prstGeom prst="rect">
            <a:avLst/>
          </a:prstGeom>
        </p:spPr>
      </p:pic>
      <p:pic>
        <p:nvPicPr>
          <p:cNvPr id="2" name="Imagem 1" descr="Diagrama&#10;&#10;O conteúdo gerado por IA pode estar incorreto.">
            <a:extLst>
              <a:ext uri="{FF2B5EF4-FFF2-40B4-BE49-F238E27FC236}">
                <a16:creationId xmlns:a16="http://schemas.microsoft.com/office/drawing/2014/main" id="{D6F4AA2E-A036-9AF4-4922-B938717DC4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5306" y="4198951"/>
            <a:ext cx="5651754" cy="387553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47B9EF5-7A43-AA2D-23BF-E69C6993D3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5235" y="1298448"/>
            <a:ext cx="7820025" cy="1828800"/>
          </a:xfrm>
          <a:prstGeom prst="rect">
            <a:avLst/>
          </a:prstGeom>
        </p:spPr>
      </p:pic>
      <p:pic>
        <p:nvPicPr>
          <p:cNvPr id="3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45E79081-85D2-7FEE-46E8-B4EA4B4DEB4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7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B05D9540-8DE2-E30D-F584-A8C7296DCD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pic>
        <p:nvPicPr>
          <p:cNvPr id="8" name="Imagem 7" descr="Ícone&#10;&#10;O conteúdo gerado por IA pode estar incorreto.">
            <a:extLst>
              <a:ext uri="{FF2B5EF4-FFF2-40B4-BE49-F238E27FC236}">
                <a16:creationId xmlns:a16="http://schemas.microsoft.com/office/drawing/2014/main" id="{63F6E8A0-6EAD-A65B-0318-653B1F1319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69289" y="190638"/>
            <a:ext cx="1550183" cy="10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10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D63B5-2E59-3537-F718-1B77254C5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6F569880-790C-99C8-E4FF-C3CC382A3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04004" y="1703070"/>
            <a:ext cx="8543544" cy="483565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A3D4241-8A91-2127-92B2-96227BB11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00" y="2352675"/>
            <a:ext cx="3400425" cy="3524250"/>
          </a:xfrm>
          <a:prstGeom prst="rect">
            <a:avLst/>
          </a:prstGeom>
        </p:spPr>
      </p:pic>
      <p:pic>
        <p:nvPicPr>
          <p:cNvPr id="2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EBB82B76-5596-959C-2331-5333CC342D4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3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A3F7FB49-3A30-D077-8851-4D774733F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pic>
        <p:nvPicPr>
          <p:cNvPr id="4" name="Imagem 3" descr="Ícone&#10;&#10;O conteúdo gerado por IA pode estar incorreto.">
            <a:extLst>
              <a:ext uri="{FF2B5EF4-FFF2-40B4-BE49-F238E27FC236}">
                <a16:creationId xmlns:a16="http://schemas.microsoft.com/office/drawing/2014/main" id="{8EA237A3-C2BC-D78E-D40E-E63C663145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69289" y="190638"/>
            <a:ext cx="1550183" cy="10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512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01386-8081-3889-D59B-E20397D0D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BA38B723-D5C4-3AA8-AFD8-36D106BAE45E}"/>
              </a:ext>
            </a:extLst>
          </p:cNvPr>
          <p:cNvSpPr txBox="1"/>
          <p:nvPr/>
        </p:nvSpPr>
        <p:spPr>
          <a:xfrm>
            <a:off x="3978784" y="3651083"/>
            <a:ext cx="12071098" cy="927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6400" dirty="0">
                <a:solidFill>
                  <a:srgbClr val="FFFFFF"/>
                </a:solidFill>
                <a:latin typeface="Aileron Heavy"/>
                <a:ea typeface="Aileron Heavy"/>
                <a:cs typeface="Aileron Heavy"/>
                <a:sym typeface="Aileron Heavy"/>
              </a:rPr>
              <a:t>4. Cultura DevOps</a:t>
            </a:r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FD0EB706-A157-5D55-CE38-F2C67D7C3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97587DCA-76C6-25EB-2345-9EE50F4737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5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01A6F9C3-3B7E-0FC1-0D10-484F03A1F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pic>
        <p:nvPicPr>
          <p:cNvPr id="6" name="Imagem 5" descr="Ícone&#10;&#10;O conteúdo gerado por IA pode estar incorreto.">
            <a:extLst>
              <a:ext uri="{FF2B5EF4-FFF2-40B4-BE49-F238E27FC236}">
                <a16:creationId xmlns:a16="http://schemas.microsoft.com/office/drawing/2014/main" id="{FBC41766-5064-FC4A-E7CB-5453AC7519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69289" y="190638"/>
            <a:ext cx="1550183" cy="10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312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1EAE2-53DA-0028-8D65-A607919F1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654FD74E-1053-6C90-3682-65AC2BF47488}"/>
              </a:ext>
            </a:extLst>
          </p:cNvPr>
          <p:cNvSpPr txBox="1"/>
          <p:nvPr/>
        </p:nvSpPr>
        <p:spPr>
          <a:xfrm>
            <a:off x="12568143" y="7552028"/>
            <a:ext cx="1987375" cy="612774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t-BR"/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631AF806-4FB8-F750-1791-201E9DC67C53}"/>
              </a:ext>
            </a:extLst>
          </p:cNvPr>
          <p:cNvSpPr txBox="1"/>
          <p:nvPr/>
        </p:nvSpPr>
        <p:spPr>
          <a:xfrm>
            <a:off x="7315200" y="3447913"/>
            <a:ext cx="7032426" cy="927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6400" dirty="0">
                <a:solidFill>
                  <a:schemeClr val="bg1"/>
                </a:solidFill>
                <a:latin typeface="Aileron Heavy"/>
                <a:ea typeface="+mn-lt"/>
                <a:cs typeface="Aileron Heavy"/>
                <a:sym typeface="Aileron Heavy"/>
              </a:rPr>
              <a:t>The Three Ways</a:t>
            </a:r>
            <a:endParaRPr lang="pt-BR" sz="6400" dirty="0">
              <a:solidFill>
                <a:schemeClr val="bg1"/>
              </a:solidFill>
              <a:latin typeface="Aileron Heavy"/>
              <a:ea typeface="+mn-lt"/>
              <a:cs typeface="Aileron Heavy"/>
            </a:endParaRPr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A29313C8-4374-D809-1503-F72235C0A889}"/>
              </a:ext>
            </a:extLst>
          </p:cNvPr>
          <p:cNvSpPr/>
          <p:nvPr/>
        </p:nvSpPr>
        <p:spPr>
          <a:xfrm>
            <a:off x="8030858" y="7047212"/>
            <a:ext cx="6488880" cy="5054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Baseado</a:t>
            </a:r>
            <a:r>
              <a:rPr lang="en-US" sz="1750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750" dirty="0" err="1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em</a:t>
            </a:r>
            <a:r>
              <a:rPr lang="en-US" sz="1750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 “The Phoenix Project” e “The DevOps Handbook”</a:t>
            </a:r>
            <a:endParaRPr lang="pt-BR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1BDCEF0-0080-6DB4-27BE-0EE365E9F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7" y="-408029"/>
            <a:ext cx="7995335" cy="919394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5B90F3B-5A07-E011-099B-4C20D0678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0940" y="4768415"/>
            <a:ext cx="2476500" cy="113010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2D7C880-EB9B-AC6A-F0CA-3FAEA15A5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1740" y="4711616"/>
            <a:ext cx="1678268" cy="124636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285DBAC-5D46-E3F5-9ADB-9ACBAEECEB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87689" y="4768415"/>
            <a:ext cx="1806236" cy="1163785"/>
          </a:xfrm>
          <a:prstGeom prst="rect">
            <a:avLst/>
          </a:prstGeom>
        </p:spPr>
      </p:pic>
      <p:pic>
        <p:nvPicPr>
          <p:cNvPr id="2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D7E35876-3C53-0434-6B93-10CBD05A504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834" r="6834"/>
          <a:stretch>
            <a:fillRect/>
          </a:stretch>
        </p:blipFill>
        <p:spPr>
          <a:xfrm>
            <a:off x="74882" y="7570137"/>
            <a:ext cx="463586" cy="536548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4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6C72E970-003E-F0F8-ECA4-4D0001952F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pic>
        <p:nvPicPr>
          <p:cNvPr id="6" name="Imagem 5" descr="Ícone&#10;&#10;O conteúdo gerado por IA pode estar incorreto.">
            <a:extLst>
              <a:ext uri="{FF2B5EF4-FFF2-40B4-BE49-F238E27FC236}">
                <a16:creationId xmlns:a16="http://schemas.microsoft.com/office/drawing/2014/main" id="{21CD3FA2-66E2-4AE3-9DA0-DF394F3A07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69289" y="190638"/>
            <a:ext cx="1550183" cy="10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593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6AA48-77CC-88B1-A436-791E0C510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6A276659-5AD0-42AE-9F58-886C4C1191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3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2158C97A-40D6-1A22-E147-05D91F47B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88619A02-C3BF-FC34-1FF3-01C8894FB06E}"/>
              </a:ext>
            </a:extLst>
          </p:cNvPr>
          <p:cNvGrpSpPr/>
          <p:nvPr/>
        </p:nvGrpSpPr>
        <p:grpSpPr>
          <a:xfrm>
            <a:off x="4099389" y="1457539"/>
            <a:ext cx="10400963" cy="5673422"/>
            <a:chOff x="3441017" y="1323975"/>
            <a:chExt cx="10487025" cy="5673422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BE277970-D776-6C0F-5968-308A0346B8A0}"/>
                </a:ext>
              </a:extLst>
            </p:cNvPr>
            <p:cNvSpPr/>
            <p:nvPr/>
          </p:nvSpPr>
          <p:spPr>
            <a:xfrm>
              <a:off x="6174768" y="6226835"/>
              <a:ext cx="6164495" cy="77056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Crafting our leadership teams for fast, effective information flow | Ad Hoc">
              <a:extLst>
                <a:ext uri="{FF2B5EF4-FFF2-40B4-BE49-F238E27FC236}">
                  <a16:creationId xmlns:a16="http://schemas.microsoft.com/office/drawing/2014/main" id="{58395A85-E75A-0300-D161-FE2CC70D4F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017" y="1323975"/>
              <a:ext cx="10487025" cy="5581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 0">
            <a:extLst>
              <a:ext uri="{FF2B5EF4-FFF2-40B4-BE49-F238E27FC236}">
                <a16:creationId xmlns:a16="http://schemas.microsoft.com/office/drawing/2014/main" id="{11332E0F-40C0-187D-9386-A9EF40357E44}"/>
              </a:ext>
            </a:extLst>
          </p:cNvPr>
          <p:cNvSpPr/>
          <p:nvPr/>
        </p:nvSpPr>
        <p:spPr>
          <a:xfrm>
            <a:off x="4005500" y="653454"/>
            <a:ext cx="660475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ea typeface="Playfair Display Bold" pitchFamily="34" charset="-122"/>
                <a:cs typeface="Aldhabi" panose="020F0502020204030204" pitchFamily="2" charset="-78"/>
              </a:rPr>
              <a:t>DevOps Team Topologies</a:t>
            </a:r>
            <a:endParaRPr lang="en-US" sz="4450" dirty="0">
              <a:solidFill>
                <a:srgbClr val="FFFFFF"/>
              </a:solidFill>
              <a:cs typeface="Aldhabi" panose="020F0502020204030204" pitchFamily="2" charset="-78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DA5047B-6583-ADFA-8807-DAF6728AC412}"/>
              </a:ext>
            </a:extLst>
          </p:cNvPr>
          <p:cNvSpPr txBox="1"/>
          <p:nvPr/>
        </p:nvSpPr>
        <p:spPr>
          <a:xfrm>
            <a:off x="130049" y="2594493"/>
            <a:ext cx="404858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 rtl="0">
              <a:buFont typeface="Arial" panose="020B0604020202020204" pitchFamily="34" charset="0"/>
              <a:buChar char="•"/>
            </a:pPr>
            <a:r>
              <a:rPr lang="pt-BR" b="1" dirty="0" err="1">
                <a:solidFill>
                  <a:schemeClr val="bg1"/>
                </a:solidFill>
                <a:effectLst/>
              </a:rPr>
              <a:t>Stream-aligned</a:t>
            </a:r>
            <a:r>
              <a:rPr lang="pt-BR" dirty="0">
                <a:solidFill>
                  <a:schemeClr val="bg1"/>
                </a:solidFill>
                <a:effectLst/>
              </a:rPr>
              <a:t>: Time </a:t>
            </a:r>
            <a:r>
              <a:rPr lang="pt-BR" dirty="0" err="1">
                <a:solidFill>
                  <a:schemeClr val="bg1"/>
                </a:solidFill>
                <a:effectLst/>
              </a:rPr>
              <a:t>Stream</a:t>
            </a:r>
            <a:r>
              <a:rPr lang="pt-BR" dirty="0">
                <a:solidFill>
                  <a:schemeClr val="bg1"/>
                </a:solidFill>
                <a:effectLst/>
              </a:rPr>
              <a:t>-alinhado foca em eficiência, mas pode ser isolado</a:t>
            </a:r>
          </a:p>
          <a:p>
            <a:pPr marL="285750" indent="-285750" algn="ctr" rtl="0">
              <a:buFont typeface="Arial" panose="020B0604020202020204" pitchFamily="34" charset="0"/>
              <a:buChar char="•"/>
            </a:pPr>
            <a:endParaRPr lang="pt-BR" dirty="0">
              <a:solidFill>
                <a:schemeClr val="bg1"/>
              </a:solidFill>
              <a:effectLst/>
            </a:endParaRPr>
          </a:p>
          <a:p>
            <a:pPr marL="285750" indent="-285750" algn="ctr" rtl="0"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chemeClr val="bg1"/>
                </a:solidFill>
                <a:effectLst/>
              </a:rPr>
              <a:t>Platform</a:t>
            </a:r>
            <a:r>
              <a:rPr lang="pt-BR" dirty="0">
                <a:solidFill>
                  <a:schemeClr val="bg1"/>
                </a:solidFill>
                <a:effectLst/>
              </a:rPr>
              <a:t>: Time de Plataforma otimiza colaboração e eficiência entre equipes</a:t>
            </a:r>
          </a:p>
          <a:p>
            <a:pPr marL="285750" indent="-285750" algn="ctr" rtl="0">
              <a:buFont typeface="Arial" panose="020B0604020202020204" pitchFamily="34" charset="0"/>
              <a:buChar char="•"/>
            </a:pPr>
            <a:endParaRPr lang="pt-BR" dirty="0">
              <a:solidFill>
                <a:schemeClr val="bg1"/>
              </a:solidFill>
              <a:effectLst/>
            </a:endParaRPr>
          </a:p>
          <a:p>
            <a:pPr marL="285750" indent="-285750" algn="ctr" rtl="0">
              <a:buFont typeface="Arial" panose="020B0604020202020204" pitchFamily="34" charset="0"/>
              <a:buChar char="•"/>
            </a:pPr>
            <a:r>
              <a:rPr lang="pt-BR" b="1" dirty="0" err="1">
                <a:solidFill>
                  <a:schemeClr val="bg1"/>
                </a:solidFill>
                <a:effectLst/>
              </a:rPr>
              <a:t>Enabling</a:t>
            </a:r>
            <a:r>
              <a:rPr lang="pt-BR" dirty="0">
                <a:solidFill>
                  <a:schemeClr val="bg1"/>
                </a:solidFill>
                <a:effectLst/>
              </a:rPr>
              <a:t>: Time Habilitador colabora, mas pode carecer de eficiência</a:t>
            </a:r>
          </a:p>
          <a:p>
            <a:pPr marL="285750" indent="-285750" algn="ctr" rtl="0">
              <a:buFont typeface="Arial" panose="020B0604020202020204" pitchFamily="34" charset="0"/>
              <a:buChar char="•"/>
            </a:pPr>
            <a:endParaRPr lang="pt-BR" dirty="0">
              <a:solidFill>
                <a:schemeClr val="bg1"/>
              </a:solidFill>
              <a:effectLst/>
            </a:endParaRPr>
          </a:p>
          <a:p>
            <a:pPr marL="285750" indent="-285750" algn="ctr" rtl="0">
              <a:buFont typeface="Arial" panose="020B0604020202020204" pitchFamily="34" charset="0"/>
              <a:buChar char="•"/>
            </a:pPr>
            <a:r>
              <a:rPr lang="pt-BR" b="1" dirty="0" err="1">
                <a:solidFill>
                  <a:schemeClr val="bg1"/>
                </a:solidFill>
                <a:effectLst/>
              </a:rPr>
              <a:t>Complicated-subsystem</a:t>
            </a:r>
            <a:r>
              <a:rPr lang="pt-BR" dirty="0">
                <a:solidFill>
                  <a:schemeClr val="bg1"/>
                </a:solidFill>
                <a:effectLst/>
              </a:rPr>
              <a:t>: Time Isolado enfrenta ineficiências devido ao isolamento</a:t>
            </a:r>
            <a:endParaRPr lang="en-US" dirty="0">
              <a:solidFill>
                <a:schemeClr val="bg1"/>
              </a:solidFill>
              <a:effectLst/>
            </a:endParaRPr>
          </a:p>
        </p:txBody>
      </p:sp>
      <p:pic>
        <p:nvPicPr>
          <p:cNvPr id="1028" name="Picture 4" descr="DevOps Topologies">
            <a:extLst>
              <a:ext uri="{FF2B5EF4-FFF2-40B4-BE49-F238E27FC236}">
                <a16:creationId xmlns:a16="http://schemas.microsoft.com/office/drawing/2014/main" id="{62E6E1EE-ECAC-38C5-E1A6-212205A26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1438" y="209833"/>
            <a:ext cx="701980" cy="105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441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5CF36-59EE-7D4A-4A26-94277E58C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C55092D-AAD0-AC85-48B2-6EA59FBF8054}"/>
              </a:ext>
            </a:extLst>
          </p:cNvPr>
          <p:cNvGrpSpPr/>
          <p:nvPr/>
        </p:nvGrpSpPr>
        <p:grpSpPr>
          <a:xfrm>
            <a:off x="0" y="0"/>
            <a:ext cx="14630400" cy="8233456"/>
            <a:chOff x="0" y="0"/>
            <a:chExt cx="12192000" cy="6861213"/>
          </a:xfrm>
        </p:grpSpPr>
        <p:pic>
          <p:nvPicPr>
            <p:cNvPr id="9" name="Picture 8" descr="A circular pattern with dots and lines&#10;&#10;Description automatically generated">
              <a:extLst>
                <a:ext uri="{FF2B5EF4-FFF2-40B4-BE49-F238E27FC236}">
                  <a16:creationId xmlns:a16="http://schemas.microsoft.com/office/drawing/2014/main" id="{36B83234-8430-ED3C-3DE6-325846460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"/>
              <a:ext cx="12007121" cy="686121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945361A-EAF6-D9CF-7750-23055187654F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1">
                <a:alpha val="85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BR" dirty="0"/>
            </a:p>
          </p:txBody>
        </p:sp>
      </p:grpSp>
      <p:pic>
        <p:nvPicPr>
          <p:cNvPr id="3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0475ADCA-4534-A253-16B7-8427F93FDA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5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F5C8A393-66F9-71F6-F9DE-18DEF234CB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6BAEDB-72B5-9149-142B-C239242EE243}"/>
              </a:ext>
            </a:extLst>
          </p:cNvPr>
          <p:cNvSpPr txBox="1"/>
          <p:nvPr/>
        </p:nvSpPr>
        <p:spPr>
          <a:xfrm>
            <a:off x="-592976" y="881149"/>
            <a:ext cx="221677" cy="443198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BR" sz="2160">
              <a:solidFill>
                <a:prstClr val="white"/>
              </a:solidFill>
              <a:latin typeface="Posterama" panose="020B0504020200020000" pitchFamily="34" charset="0"/>
              <a:ea typeface="微软雅黑"/>
              <a:cs typeface="Posterama" panose="020B0504020200020000" pitchFamily="34" charset="0"/>
            </a:endParaRPr>
          </a:p>
        </p:txBody>
      </p:sp>
      <p:sp>
        <p:nvSpPr>
          <p:cNvPr id="45" name="TextBox 2">
            <a:extLst>
              <a:ext uri="{FF2B5EF4-FFF2-40B4-BE49-F238E27FC236}">
                <a16:creationId xmlns:a16="http://schemas.microsoft.com/office/drawing/2014/main" id="{73A8AF7F-6FFC-192C-1BE1-E30F277B55C4}"/>
              </a:ext>
            </a:extLst>
          </p:cNvPr>
          <p:cNvSpPr txBox="1"/>
          <p:nvPr/>
        </p:nvSpPr>
        <p:spPr>
          <a:xfrm>
            <a:off x="1279651" y="3135165"/>
            <a:ext cx="12071098" cy="194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6400" dirty="0">
                <a:solidFill>
                  <a:srgbClr val="FFFFFF"/>
                </a:solidFill>
                <a:latin typeface="Arial Black"/>
                <a:cs typeface="Aileron Heavy"/>
                <a:sym typeface="Aileron Heavy"/>
              </a:rPr>
              <a:t>5. </a:t>
            </a:r>
            <a:r>
              <a:rPr lang="en-US" sz="6400" dirty="0" err="1">
                <a:solidFill>
                  <a:srgbClr val="FFFFFF"/>
                </a:solidFill>
                <a:latin typeface="Arial Black"/>
                <a:cs typeface="Aileron Heavy"/>
                <a:sym typeface="Aileron Heavy"/>
              </a:rPr>
              <a:t>Os</a:t>
            </a:r>
            <a:r>
              <a:rPr lang="en-US" sz="6400" dirty="0">
                <a:solidFill>
                  <a:srgbClr val="FFFFFF"/>
                </a:solidFill>
                <a:latin typeface="Arial Black"/>
                <a:cs typeface="Aileron Heavy"/>
                <a:sym typeface="Aileron Heavy"/>
              </a:rPr>
              <a:t> Pilares do DevOps: CALMS</a:t>
            </a:r>
          </a:p>
        </p:txBody>
      </p:sp>
      <p:pic>
        <p:nvPicPr>
          <p:cNvPr id="4" name="Imagem 3" descr="Ícone&#10;&#10;O conteúdo gerado por IA pode estar incorreto.">
            <a:extLst>
              <a:ext uri="{FF2B5EF4-FFF2-40B4-BE49-F238E27FC236}">
                <a16:creationId xmlns:a16="http://schemas.microsoft.com/office/drawing/2014/main" id="{2A16DB08-0A54-7DB8-ACCC-B881C2185A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9289" y="190638"/>
            <a:ext cx="1550183" cy="10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36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2EA33AE-2E4E-2AD0-7AAD-FF06CBACB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91804" y="357497"/>
            <a:ext cx="6401386" cy="1059154"/>
          </a:xfrm>
        </p:spPr>
        <p:txBody>
          <a:bodyPr>
            <a:noAutofit/>
          </a:bodyPr>
          <a:lstStyle>
            <a:defPPr>
              <a:defRPr lang="zh-CN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552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Framework</a:t>
            </a:r>
            <a:r>
              <a:rPr lang="en-US" sz="5520" dirty="0"/>
              <a:t> CALMS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3B8BFA9-FBE9-EDA2-FBB1-C2B55CD7C8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31281" y="1801544"/>
            <a:ext cx="7361909" cy="5673677"/>
          </a:xfrm>
        </p:spPr>
        <p:txBody>
          <a:bodyPr>
            <a:noAutofit/>
          </a:bodyPr>
          <a:lstStyle>
            <a:defPPr>
              <a:defRPr lang="zh-CN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80" b="1" dirty="0">
                <a:solidFill>
                  <a:schemeClr val="tx2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</a:t>
            </a:r>
            <a:r>
              <a:rPr lang="en-US" sz="288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ulture</a:t>
            </a:r>
            <a:br>
              <a:rPr lang="en-US" sz="288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88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</a:t>
            </a:r>
            <a:r>
              <a:rPr lang="en-US" sz="288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Pessoas</a:t>
            </a:r>
            <a:r>
              <a:rPr lang="en-US" sz="288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&gt; </a:t>
            </a:r>
            <a:r>
              <a:rPr lang="en-US" sz="288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Processos</a:t>
            </a:r>
            <a:r>
              <a:rPr lang="en-US" sz="288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&gt; Ferramentas</a:t>
            </a:r>
          </a:p>
          <a:p>
            <a:pPr>
              <a:lnSpc>
                <a:spcPct val="100000"/>
              </a:lnSpc>
            </a:pPr>
            <a:r>
              <a:rPr lang="en-US" sz="2880" b="1" dirty="0">
                <a:solidFill>
                  <a:schemeClr val="tx2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</a:t>
            </a:r>
            <a:r>
              <a:rPr lang="en-US" sz="288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utomation</a:t>
            </a:r>
            <a:br>
              <a:rPr lang="en-US" sz="288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88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Pipelines CI/CD; IAC</a:t>
            </a:r>
          </a:p>
          <a:p>
            <a:pPr>
              <a:lnSpc>
                <a:spcPct val="100000"/>
              </a:lnSpc>
            </a:pPr>
            <a:r>
              <a:rPr lang="en-US" sz="2880" b="1" dirty="0">
                <a:solidFill>
                  <a:schemeClr val="tx2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</a:t>
            </a:r>
            <a:r>
              <a:rPr lang="en-US" sz="288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ean</a:t>
            </a:r>
            <a:br>
              <a:rPr lang="en-US" sz="288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88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</a:t>
            </a:r>
            <a:r>
              <a:rPr lang="pt-BR" sz="288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Foco em produzir valor</a:t>
            </a:r>
            <a:endParaRPr lang="en-US" sz="288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en-US" sz="2880" b="1" dirty="0">
                <a:solidFill>
                  <a:schemeClr val="tx2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</a:t>
            </a:r>
            <a:r>
              <a:rPr lang="en-US" sz="288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easurement </a:t>
            </a:r>
            <a:br>
              <a:rPr lang="en-US" sz="288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88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</a:t>
            </a:r>
            <a:r>
              <a:rPr lang="en-US" sz="288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Métricas</a:t>
            </a:r>
            <a:r>
              <a:rPr lang="en-US" sz="288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8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Monitoramento</a:t>
            </a:r>
            <a:endParaRPr lang="en-US" sz="288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en-US" sz="2880" b="1" dirty="0">
                <a:solidFill>
                  <a:schemeClr val="tx2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</a:t>
            </a:r>
            <a:r>
              <a:rPr lang="en-US" sz="288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haring</a:t>
            </a:r>
            <a:br>
              <a:rPr lang="en-US" sz="288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88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</a:t>
            </a:r>
            <a:r>
              <a:rPr lang="en-US" sz="288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Colaboração</a:t>
            </a:r>
            <a:r>
              <a:rPr lang="en-US" sz="288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 Feedback</a:t>
            </a:r>
            <a:endParaRPr lang="en-US" sz="288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73E677C-B30B-9361-1557-EE90A7448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3514897" y="1"/>
            <a:ext cx="2186546" cy="8245736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9511001-6F2E-D16C-C5A6-4486407F67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4197828" y="21267"/>
            <a:ext cx="3054001" cy="8204606"/>
          </a:xfrm>
          <a:custGeom>
            <a:avLst/>
            <a:gdLst>
              <a:gd name="connsiteX0" fmla="*/ 2518452 w 2545001"/>
              <a:gd name="connsiteY0" fmla="*/ 0 h 6837172"/>
              <a:gd name="connsiteX1" fmla="*/ 1701725 w 2545001"/>
              <a:gd name="connsiteY1" fmla="*/ 3172236 h 6837172"/>
              <a:gd name="connsiteX2" fmla="*/ 1361633 w 2545001"/>
              <a:gd name="connsiteY2" fmla="*/ 4439362 h 6837172"/>
              <a:gd name="connsiteX3" fmla="*/ 1178312 w 2545001"/>
              <a:gd name="connsiteY3" fmla="*/ 4524005 h 6837172"/>
              <a:gd name="connsiteX4" fmla="*/ 1067055 w 2545001"/>
              <a:gd name="connsiteY4" fmla="*/ 4330715 h 6837172"/>
              <a:gd name="connsiteX5" fmla="*/ 1324969 w 2545001"/>
              <a:gd name="connsiteY5" fmla="*/ 3379423 h 6837172"/>
              <a:gd name="connsiteX6" fmla="*/ 1307268 w 2545001"/>
              <a:gd name="connsiteY6" fmla="*/ 3240456 h 6837172"/>
              <a:gd name="connsiteX7" fmla="*/ 1196012 w 2545001"/>
              <a:gd name="connsiteY7" fmla="*/ 3154549 h 6837172"/>
              <a:gd name="connsiteX8" fmla="*/ 972233 w 2545001"/>
              <a:gd name="connsiteY8" fmla="*/ 3283409 h 6837172"/>
              <a:gd name="connsiteX9" fmla="*/ 580306 w 2545001"/>
              <a:gd name="connsiteY9" fmla="*/ 4728666 h 6837172"/>
              <a:gd name="connsiteX10" fmla="*/ 5057 w 2545001"/>
              <a:gd name="connsiteY10" fmla="*/ 6820750 h 6837172"/>
              <a:gd name="connsiteX11" fmla="*/ 0 w 2545001"/>
              <a:gd name="connsiteY11" fmla="*/ 6837173 h 6837172"/>
              <a:gd name="connsiteX12" fmla="*/ 26550 w 2545001"/>
              <a:gd name="connsiteY12" fmla="*/ 6837173 h 6837172"/>
              <a:gd name="connsiteX13" fmla="*/ 605591 w 2545001"/>
              <a:gd name="connsiteY13" fmla="*/ 4736246 h 6837172"/>
              <a:gd name="connsiteX14" fmla="*/ 997519 w 2545001"/>
              <a:gd name="connsiteY14" fmla="*/ 3290990 h 6837172"/>
              <a:gd name="connsiteX15" fmla="*/ 1190954 w 2545001"/>
              <a:gd name="connsiteY15" fmla="*/ 3179816 h 6837172"/>
              <a:gd name="connsiteX16" fmla="*/ 1285776 w 2545001"/>
              <a:gd name="connsiteY16" fmla="*/ 3253089 h 6837172"/>
              <a:gd name="connsiteX17" fmla="*/ 1300947 w 2545001"/>
              <a:gd name="connsiteY17" fmla="*/ 3373106 h 6837172"/>
              <a:gd name="connsiteX18" fmla="*/ 1043033 w 2545001"/>
              <a:gd name="connsiteY18" fmla="*/ 4324398 h 6837172"/>
              <a:gd name="connsiteX19" fmla="*/ 1171990 w 2545001"/>
              <a:gd name="connsiteY19" fmla="*/ 4548009 h 6837172"/>
              <a:gd name="connsiteX20" fmla="*/ 1385654 w 2545001"/>
              <a:gd name="connsiteY20" fmla="*/ 4448205 h 6837172"/>
              <a:gd name="connsiteX21" fmla="*/ 1385654 w 2545001"/>
              <a:gd name="connsiteY21" fmla="*/ 4446942 h 6837172"/>
              <a:gd name="connsiteX22" fmla="*/ 1725746 w 2545001"/>
              <a:gd name="connsiteY22" fmla="*/ 3178553 h 6837172"/>
              <a:gd name="connsiteX23" fmla="*/ 2545002 w 2545001"/>
              <a:gd name="connsiteY23" fmla="*/ 1263 h 6837172"/>
              <a:gd name="connsiteX24" fmla="*/ 2518452 w 2545001"/>
              <a:gd name="connsiteY24" fmla="*/ 0 h 6837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545001" h="6837172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 w="12637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592" dirty="0"/>
          </a:p>
        </p:txBody>
      </p:sp>
      <p:pic>
        <p:nvPicPr>
          <p:cNvPr id="5" name="Picture Placeholder 4" descr="A group of people in a round table&#10;&#10;Description automatically generated">
            <a:extLst>
              <a:ext uri="{FF2B5EF4-FFF2-40B4-BE49-F238E27FC236}">
                <a16:creationId xmlns:a16="http://schemas.microsoft.com/office/drawing/2014/main" id="{4F2DD013-A574-AD05-AAFC-DA5FA3694C4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7439" r="7439"/>
          <a:stretch>
            <a:fillRect/>
          </a:stretch>
        </p:blipFill>
        <p:spPr/>
      </p:pic>
      <p:pic>
        <p:nvPicPr>
          <p:cNvPr id="3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5A6CE621-D47D-F3A7-0D11-10A113AFCD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34" r="6834"/>
          <a:stretch>
            <a:fillRect/>
          </a:stretch>
        </p:blipFill>
        <p:spPr>
          <a:xfrm>
            <a:off x="275091" y="7371575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4" name="Picture 3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19072344-46A9-851E-3090-321B71F960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9508" y="7454948"/>
            <a:ext cx="745489" cy="745489"/>
          </a:xfrm>
          <a:prstGeom prst="rect">
            <a:avLst/>
          </a:prstGeom>
        </p:spPr>
      </p:pic>
      <p:pic>
        <p:nvPicPr>
          <p:cNvPr id="2" name="Imagem 1" descr="Ícone&#10;&#10;O conteúdo gerado por IA pode estar incorreto.">
            <a:extLst>
              <a:ext uri="{FF2B5EF4-FFF2-40B4-BE49-F238E27FC236}">
                <a16:creationId xmlns:a16="http://schemas.microsoft.com/office/drawing/2014/main" id="{9A98D2A2-A1D7-7731-F6EB-766557806B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69289" y="190638"/>
            <a:ext cx="1550183" cy="10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92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2790C4-C61A-A314-55BC-996E200E4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E335EB4-4413-701E-AC35-B0C4CE836CD9}"/>
              </a:ext>
            </a:extLst>
          </p:cNvPr>
          <p:cNvGrpSpPr/>
          <p:nvPr/>
        </p:nvGrpSpPr>
        <p:grpSpPr>
          <a:xfrm>
            <a:off x="0" y="0"/>
            <a:ext cx="14630400" cy="8233456"/>
            <a:chOff x="0" y="0"/>
            <a:chExt cx="12192000" cy="6861213"/>
          </a:xfrm>
        </p:grpSpPr>
        <p:pic>
          <p:nvPicPr>
            <p:cNvPr id="9" name="Picture 8" descr="A circular pattern with dots and lines&#10;&#10;Description automatically generated">
              <a:extLst>
                <a:ext uri="{FF2B5EF4-FFF2-40B4-BE49-F238E27FC236}">
                  <a16:creationId xmlns:a16="http://schemas.microsoft.com/office/drawing/2014/main" id="{37B77BE6-83D7-6AD2-7756-4ED008E87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"/>
              <a:ext cx="12007121" cy="686121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C476517-E805-C90B-08E9-1F152C4690D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1">
                <a:alpha val="85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BR" dirty="0"/>
            </a:p>
          </p:txBody>
        </p:sp>
      </p:grpSp>
      <p:pic>
        <p:nvPicPr>
          <p:cNvPr id="3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CE91DBAA-D0A6-8EFE-8EDD-057B148A03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5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3FE19A6B-1AD0-FF55-0AC2-E73D07ABD9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1D862A-FD06-70B5-9944-A118404BC686}"/>
              </a:ext>
            </a:extLst>
          </p:cNvPr>
          <p:cNvSpPr txBox="1"/>
          <p:nvPr/>
        </p:nvSpPr>
        <p:spPr>
          <a:xfrm>
            <a:off x="-592976" y="881149"/>
            <a:ext cx="221677" cy="443198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BR" sz="2160">
              <a:solidFill>
                <a:prstClr val="white"/>
              </a:solidFill>
              <a:latin typeface="Posterama" panose="020B0504020200020000" pitchFamily="34" charset="0"/>
              <a:ea typeface="微软雅黑"/>
              <a:cs typeface="Posterama" panose="020B0504020200020000" pitchFamily="34" charset="0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4EBDBB18-F20A-3627-31D3-D482A8C5993A}"/>
              </a:ext>
            </a:extLst>
          </p:cNvPr>
          <p:cNvSpPr txBox="1"/>
          <p:nvPr/>
        </p:nvSpPr>
        <p:spPr>
          <a:xfrm>
            <a:off x="1168723" y="2665845"/>
            <a:ext cx="12071098" cy="2897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5400" dirty="0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DevOps </a:t>
            </a:r>
            <a:r>
              <a:rPr lang="en-US" sz="5400" dirty="0" err="1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não</a:t>
            </a:r>
            <a:r>
              <a:rPr lang="en-US" sz="5400" dirty="0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 é modinha, é </a:t>
            </a:r>
            <a:r>
              <a:rPr lang="en-US" sz="5400" dirty="0" err="1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evolução</a:t>
            </a:r>
            <a:r>
              <a:rPr lang="en-US" sz="5400" dirty="0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 cultural e </a:t>
            </a:r>
            <a:r>
              <a:rPr lang="en-US" sz="5400" dirty="0" err="1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tecnológica</a:t>
            </a:r>
            <a:r>
              <a:rPr lang="en-US" sz="5400" dirty="0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 que </a:t>
            </a:r>
            <a:r>
              <a:rPr lang="en-US" sz="5400" dirty="0" err="1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gera</a:t>
            </a:r>
            <a:r>
              <a:rPr lang="en-US" sz="5400" dirty="0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 valor </a:t>
            </a:r>
            <a:endParaRPr lang="en-US" sz="5400" dirty="0">
              <a:solidFill>
                <a:srgbClr val="FFFFFF"/>
              </a:solidFill>
              <a:latin typeface="Arial Black"/>
              <a:ea typeface="Aileron Heavy"/>
              <a:cs typeface="Aileron Heavy"/>
            </a:endParaRPr>
          </a:p>
        </p:txBody>
      </p:sp>
      <p:pic>
        <p:nvPicPr>
          <p:cNvPr id="11" name="Imagem 10" descr="Ícone&#10;&#10;O conteúdo gerado por IA pode estar incorreto.">
            <a:extLst>
              <a:ext uri="{FF2B5EF4-FFF2-40B4-BE49-F238E27FC236}">
                <a16:creationId xmlns:a16="http://schemas.microsoft.com/office/drawing/2014/main" id="{35DE65E4-DAF9-455F-0534-C57D53BDA0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9289" y="190638"/>
            <a:ext cx="1550183" cy="10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527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07833-D9F2-1841-A10D-F6C58F8E4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FF311FE-7A14-9C1A-7725-76B4A9E1F062}"/>
              </a:ext>
            </a:extLst>
          </p:cNvPr>
          <p:cNvGrpSpPr/>
          <p:nvPr/>
        </p:nvGrpSpPr>
        <p:grpSpPr>
          <a:xfrm>
            <a:off x="0" y="0"/>
            <a:ext cx="14630400" cy="8233456"/>
            <a:chOff x="0" y="0"/>
            <a:chExt cx="12192000" cy="6861213"/>
          </a:xfrm>
        </p:grpSpPr>
        <p:pic>
          <p:nvPicPr>
            <p:cNvPr id="9" name="Picture 8" descr="A circular pattern with dots and lines&#10;&#10;Description automatically generated">
              <a:extLst>
                <a:ext uri="{FF2B5EF4-FFF2-40B4-BE49-F238E27FC236}">
                  <a16:creationId xmlns:a16="http://schemas.microsoft.com/office/drawing/2014/main" id="{ADEF71D6-6C11-2229-453F-ADC2ABEDA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"/>
              <a:ext cx="12007121" cy="686121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8E09B7B-2316-340E-BE8A-BFC8F548C63F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1">
                <a:alpha val="85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BR" dirty="0"/>
            </a:p>
          </p:txBody>
        </p:sp>
      </p:grpSp>
      <p:pic>
        <p:nvPicPr>
          <p:cNvPr id="3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060BAE6B-618C-E9FE-3164-E85EAA8C21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5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4A125578-C863-F1DE-B1BC-08DCD14B4D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7986EA-FFA8-E700-BCEE-8ED7F39CED2C}"/>
              </a:ext>
            </a:extLst>
          </p:cNvPr>
          <p:cNvSpPr txBox="1"/>
          <p:nvPr/>
        </p:nvSpPr>
        <p:spPr>
          <a:xfrm>
            <a:off x="-592976" y="881149"/>
            <a:ext cx="221677" cy="443198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BR" sz="2160">
              <a:solidFill>
                <a:prstClr val="white"/>
              </a:solidFill>
              <a:latin typeface="Posterama" panose="020B0504020200020000" pitchFamily="34" charset="0"/>
              <a:ea typeface="微软雅黑"/>
              <a:cs typeface="Posterama" panose="020B0504020200020000" pitchFamily="34" charset="0"/>
            </a:endParaRPr>
          </a:p>
        </p:txBody>
      </p:sp>
      <p:sp>
        <p:nvSpPr>
          <p:cNvPr id="46" name="TextBox 2">
            <a:extLst>
              <a:ext uri="{FF2B5EF4-FFF2-40B4-BE49-F238E27FC236}">
                <a16:creationId xmlns:a16="http://schemas.microsoft.com/office/drawing/2014/main" id="{F9EA7AD0-4CF0-A46F-3343-F139674E0F04}"/>
              </a:ext>
            </a:extLst>
          </p:cNvPr>
          <p:cNvSpPr txBox="1"/>
          <p:nvPr/>
        </p:nvSpPr>
        <p:spPr>
          <a:xfrm>
            <a:off x="3983297" y="3636400"/>
            <a:ext cx="6441949" cy="956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6400" dirty="0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6. </a:t>
            </a:r>
            <a:r>
              <a:rPr lang="en-US" sz="6400" dirty="0" err="1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Benefícios</a:t>
            </a:r>
            <a:r>
              <a:rPr lang="en-US" sz="6400" dirty="0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 </a:t>
            </a:r>
            <a:endParaRPr lang="en-US" sz="6400" dirty="0">
              <a:solidFill>
                <a:srgbClr val="FFFFFF"/>
              </a:solidFill>
              <a:latin typeface="Arial Black"/>
              <a:cs typeface="Aileron Heavy"/>
            </a:endParaRPr>
          </a:p>
        </p:txBody>
      </p:sp>
      <p:pic>
        <p:nvPicPr>
          <p:cNvPr id="4" name="Imagem 3" descr="Ícone&#10;&#10;O conteúdo gerado por IA pode estar incorreto.">
            <a:extLst>
              <a:ext uri="{FF2B5EF4-FFF2-40B4-BE49-F238E27FC236}">
                <a16:creationId xmlns:a16="http://schemas.microsoft.com/office/drawing/2014/main" id="{AE21D6F0-B377-501F-F496-0A75366817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9289" y="190638"/>
            <a:ext cx="1550183" cy="10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0A357-FCC3-A75E-C93F-C11EC4C8F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925312C8-AF04-387D-2489-AA8873A86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6" name="Text 0">
            <a:extLst>
              <a:ext uri="{FF2B5EF4-FFF2-40B4-BE49-F238E27FC236}">
                <a16:creationId xmlns:a16="http://schemas.microsoft.com/office/drawing/2014/main" id="{F6473A00-A094-D9E9-5DAC-0AAAE5F367D9}"/>
              </a:ext>
            </a:extLst>
          </p:cNvPr>
          <p:cNvSpPr/>
          <p:nvPr/>
        </p:nvSpPr>
        <p:spPr>
          <a:xfrm>
            <a:off x="6276618" y="622340"/>
            <a:ext cx="5644515" cy="705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00" dirty="0">
                <a:solidFill>
                  <a:srgbClr val="F2F2F3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Prós</a:t>
            </a:r>
            <a:endParaRPr lang="en-US" sz="4400" dirty="0"/>
          </a:p>
        </p:txBody>
      </p:sp>
      <p:sp>
        <p:nvSpPr>
          <p:cNvPr id="7" name="Shape 1">
            <a:extLst>
              <a:ext uri="{FF2B5EF4-FFF2-40B4-BE49-F238E27FC236}">
                <a16:creationId xmlns:a16="http://schemas.microsoft.com/office/drawing/2014/main" id="{3DC8EA30-B85E-5B30-6BFF-9C53ADE1FF64}"/>
              </a:ext>
            </a:extLst>
          </p:cNvPr>
          <p:cNvSpPr/>
          <p:nvPr/>
        </p:nvSpPr>
        <p:spPr>
          <a:xfrm>
            <a:off x="6276618" y="1666518"/>
            <a:ext cx="3206429" cy="1315879"/>
          </a:xfrm>
          <a:prstGeom prst="roundRect">
            <a:avLst>
              <a:gd name="adj" fmla="val 7206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2">
            <a:extLst>
              <a:ext uri="{FF2B5EF4-FFF2-40B4-BE49-F238E27FC236}">
                <a16:creationId xmlns:a16="http://schemas.microsoft.com/office/drawing/2014/main" id="{93695A32-B5ED-1D1F-BE60-C71A67A1E5D5}"/>
              </a:ext>
            </a:extLst>
          </p:cNvPr>
          <p:cNvSpPr/>
          <p:nvPr/>
        </p:nvSpPr>
        <p:spPr>
          <a:xfrm>
            <a:off x="6509980" y="1899880"/>
            <a:ext cx="2822258" cy="352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Melhoria Contínua</a:t>
            </a:r>
            <a:endParaRPr lang="en-US" sz="2200" dirty="0"/>
          </a:p>
        </p:txBody>
      </p:sp>
      <p:sp>
        <p:nvSpPr>
          <p:cNvPr id="9" name="Text 3">
            <a:extLst>
              <a:ext uri="{FF2B5EF4-FFF2-40B4-BE49-F238E27FC236}">
                <a16:creationId xmlns:a16="http://schemas.microsoft.com/office/drawing/2014/main" id="{5F2F53FF-4483-0B5C-E917-9E3EED39EEB5}"/>
              </a:ext>
            </a:extLst>
          </p:cNvPr>
          <p:cNvSpPr/>
          <p:nvPr/>
        </p:nvSpPr>
        <p:spPr>
          <a:xfrm>
            <a:off x="6509980" y="2387918"/>
            <a:ext cx="7096839" cy="361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Entregas rápidas.</a:t>
            </a:r>
            <a:endParaRPr lang="en-US" sz="1750" dirty="0"/>
          </a:p>
        </p:txBody>
      </p:sp>
      <p:sp>
        <p:nvSpPr>
          <p:cNvPr id="10" name="Shape 4">
            <a:extLst>
              <a:ext uri="{FF2B5EF4-FFF2-40B4-BE49-F238E27FC236}">
                <a16:creationId xmlns:a16="http://schemas.microsoft.com/office/drawing/2014/main" id="{F0E11DA4-C9E9-B944-E801-A841B9F4A8F8}"/>
              </a:ext>
            </a:extLst>
          </p:cNvPr>
          <p:cNvSpPr/>
          <p:nvPr/>
        </p:nvSpPr>
        <p:spPr>
          <a:xfrm>
            <a:off x="6276618" y="3208139"/>
            <a:ext cx="3206429" cy="1315879"/>
          </a:xfrm>
          <a:prstGeom prst="roundRect">
            <a:avLst>
              <a:gd name="adj" fmla="val 7206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5">
            <a:extLst>
              <a:ext uri="{FF2B5EF4-FFF2-40B4-BE49-F238E27FC236}">
                <a16:creationId xmlns:a16="http://schemas.microsoft.com/office/drawing/2014/main" id="{434583E5-986C-AB96-A51E-A5C1F45477AD}"/>
              </a:ext>
            </a:extLst>
          </p:cNvPr>
          <p:cNvSpPr/>
          <p:nvPr/>
        </p:nvSpPr>
        <p:spPr>
          <a:xfrm>
            <a:off x="6509980" y="3441502"/>
            <a:ext cx="2822258" cy="352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Colaboração</a:t>
            </a:r>
            <a:endParaRPr lang="en-US" sz="2200" dirty="0"/>
          </a:p>
        </p:txBody>
      </p:sp>
      <p:sp>
        <p:nvSpPr>
          <p:cNvPr id="12" name="Text 6">
            <a:extLst>
              <a:ext uri="{FF2B5EF4-FFF2-40B4-BE49-F238E27FC236}">
                <a16:creationId xmlns:a16="http://schemas.microsoft.com/office/drawing/2014/main" id="{F0502A37-07E3-42B2-33CE-A90EACB796C9}"/>
              </a:ext>
            </a:extLst>
          </p:cNvPr>
          <p:cNvSpPr/>
          <p:nvPr/>
        </p:nvSpPr>
        <p:spPr>
          <a:xfrm>
            <a:off x="6509980" y="3929539"/>
            <a:ext cx="7096839" cy="361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Equipes integradas.</a:t>
            </a:r>
            <a:endParaRPr lang="en-US" sz="1750" dirty="0"/>
          </a:p>
        </p:txBody>
      </p:sp>
      <p:sp>
        <p:nvSpPr>
          <p:cNvPr id="13" name="Shape 7">
            <a:extLst>
              <a:ext uri="{FF2B5EF4-FFF2-40B4-BE49-F238E27FC236}">
                <a16:creationId xmlns:a16="http://schemas.microsoft.com/office/drawing/2014/main" id="{B8C5A5F6-E28F-6F6A-B487-2DCD20D8BBAC}"/>
              </a:ext>
            </a:extLst>
          </p:cNvPr>
          <p:cNvSpPr/>
          <p:nvPr/>
        </p:nvSpPr>
        <p:spPr>
          <a:xfrm>
            <a:off x="6276618" y="4749760"/>
            <a:ext cx="3206429" cy="1315879"/>
          </a:xfrm>
          <a:prstGeom prst="roundRect">
            <a:avLst>
              <a:gd name="adj" fmla="val 7206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8">
            <a:extLst>
              <a:ext uri="{FF2B5EF4-FFF2-40B4-BE49-F238E27FC236}">
                <a16:creationId xmlns:a16="http://schemas.microsoft.com/office/drawing/2014/main" id="{0D23F0FC-EE95-692B-2E74-F4C22847FCD4}"/>
              </a:ext>
            </a:extLst>
          </p:cNvPr>
          <p:cNvSpPr/>
          <p:nvPr/>
        </p:nvSpPr>
        <p:spPr>
          <a:xfrm>
            <a:off x="6509980" y="4983123"/>
            <a:ext cx="2822258" cy="352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Resposta Ágil</a:t>
            </a:r>
            <a:endParaRPr lang="en-US" sz="2200" dirty="0"/>
          </a:p>
        </p:txBody>
      </p:sp>
      <p:sp>
        <p:nvSpPr>
          <p:cNvPr id="15" name="Text 9">
            <a:extLst>
              <a:ext uri="{FF2B5EF4-FFF2-40B4-BE49-F238E27FC236}">
                <a16:creationId xmlns:a16="http://schemas.microsoft.com/office/drawing/2014/main" id="{61AB776D-B2D1-FCF0-A49F-C0CFC4E10BA4}"/>
              </a:ext>
            </a:extLst>
          </p:cNvPr>
          <p:cNvSpPr/>
          <p:nvPr/>
        </p:nvSpPr>
        <p:spPr>
          <a:xfrm>
            <a:off x="6509980" y="5471160"/>
            <a:ext cx="7096839" cy="361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Mudanças no mercado.</a:t>
            </a:r>
            <a:endParaRPr lang="en-US" sz="1750" dirty="0"/>
          </a:p>
        </p:txBody>
      </p:sp>
      <p:sp>
        <p:nvSpPr>
          <p:cNvPr id="16" name="Shape 10">
            <a:extLst>
              <a:ext uri="{FF2B5EF4-FFF2-40B4-BE49-F238E27FC236}">
                <a16:creationId xmlns:a16="http://schemas.microsoft.com/office/drawing/2014/main" id="{B3BB7788-17FF-900B-86A5-F9C9013C4424}"/>
              </a:ext>
            </a:extLst>
          </p:cNvPr>
          <p:cNvSpPr/>
          <p:nvPr/>
        </p:nvSpPr>
        <p:spPr>
          <a:xfrm>
            <a:off x="6276618" y="6291382"/>
            <a:ext cx="3206429" cy="1315879"/>
          </a:xfrm>
          <a:prstGeom prst="roundRect">
            <a:avLst>
              <a:gd name="adj" fmla="val 7206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1">
            <a:extLst>
              <a:ext uri="{FF2B5EF4-FFF2-40B4-BE49-F238E27FC236}">
                <a16:creationId xmlns:a16="http://schemas.microsoft.com/office/drawing/2014/main" id="{1594076E-BA19-B5EF-41AC-B71C305BBE36}"/>
              </a:ext>
            </a:extLst>
          </p:cNvPr>
          <p:cNvSpPr/>
          <p:nvPr/>
        </p:nvSpPr>
        <p:spPr>
          <a:xfrm>
            <a:off x="6509980" y="6524744"/>
            <a:ext cx="2822258" cy="352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Qualidade</a:t>
            </a:r>
            <a:endParaRPr lang="en-US" sz="2200" dirty="0"/>
          </a:p>
        </p:txBody>
      </p:sp>
      <p:sp>
        <p:nvSpPr>
          <p:cNvPr id="18" name="Text 12">
            <a:extLst>
              <a:ext uri="{FF2B5EF4-FFF2-40B4-BE49-F238E27FC236}">
                <a16:creationId xmlns:a16="http://schemas.microsoft.com/office/drawing/2014/main" id="{9C3A6FD5-4E90-B456-8D45-43BFA8B54116}"/>
              </a:ext>
            </a:extLst>
          </p:cNvPr>
          <p:cNvSpPr/>
          <p:nvPr/>
        </p:nvSpPr>
        <p:spPr>
          <a:xfrm>
            <a:off x="6509980" y="7012781"/>
            <a:ext cx="7096839" cy="361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Lançamentos estáveis.</a:t>
            </a:r>
            <a:endParaRPr lang="en-US" sz="1750" dirty="0"/>
          </a:p>
        </p:txBody>
      </p:sp>
      <p:sp>
        <p:nvSpPr>
          <p:cNvPr id="23" name="TextBox 4">
            <a:extLst>
              <a:ext uri="{FF2B5EF4-FFF2-40B4-BE49-F238E27FC236}">
                <a16:creationId xmlns:a16="http://schemas.microsoft.com/office/drawing/2014/main" id="{8D996AAB-A189-35F6-E33A-79E64CA059E6}"/>
              </a:ext>
            </a:extLst>
          </p:cNvPr>
          <p:cNvSpPr txBox="1"/>
          <p:nvPr/>
        </p:nvSpPr>
        <p:spPr>
          <a:xfrm>
            <a:off x="10058399" y="3954670"/>
            <a:ext cx="4267714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41808" lvl="1" algn="ctr">
              <a:lnSpc>
                <a:spcPts val="3135"/>
              </a:lnSpc>
              <a:spcBef>
                <a:spcPct val="0"/>
              </a:spcBef>
            </a:pPr>
            <a:r>
              <a:rPr lang="en-US" sz="2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 </a:t>
            </a:r>
            <a:r>
              <a:rPr lang="en-US" sz="28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Idéia</a:t>
            </a:r>
            <a:r>
              <a:rPr lang="en-US" sz="2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800" b="1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principal</a:t>
            </a:r>
            <a:r>
              <a:rPr lang="en-US" sz="2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entregar</a:t>
            </a:r>
            <a:r>
              <a:rPr lang="en-US" sz="2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software de forma </a:t>
            </a:r>
            <a:r>
              <a:rPr lang="en-US" sz="28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contínua</a:t>
            </a:r>
            <a:r>
              <a:rPr lang="en-US" sz="2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confiável</a:t>
            </a:r>
            <a:r>
              <a:rPr lang="en-US" sz="2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e </a:t>
            </a:r>
            <a:r>
              <a:rPr lang="en-US" sz="2800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rápida</a:t>
            </a:r>
            <a:r>
              <a:rPr lang="en-US" sz="2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</p:txBody>
      </p:sp>
      <p:pic>
        <p:nvPicPr>
          <p:cNvPr id="2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91B313F7-60E7-FD16-6E80-86CF8ADBC2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3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095C64AA-1EFA-DC21-C245-25F082D91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pic>
        <p:nvPicPr>
          <p:cNvPr id="4" name="Imagem 3" descr="Ícone&#10;&#10;O conteúdo gerado por IA pode estar incorreto.">
            <a:extLst>
              <a:ext uri="{FF2B5EF4-FFF2-40B4-BE49-F238E27FC236}">
                <a16:creationId xmlns:a16="http://schemas.microsoft.com/office/drawing/2014/main" id="{247F4E0E-CCDE-FCC0-357B-E4A4EA162B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69289" y="190638"/>
            <a:ext cx="1550183" cy="10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115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CA489D-45AB-96F3-7AA7-3F91E74D7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8449F40-3E49-334F-5088-AD5C7C14D1F4}"/>
              </a:ext>
            </a:extLst>
          </p:cNvPr>
          <p:cNvGrpSpPr/>
          <p:nvPr/>
        </p:nvGrpSpPr>
        <p:grpSpPr>
          <a:xfrm>
            <a:off x="0" y="0"/>
            <a:ext cx="14630400" cy="8233456"/>
            <a:chOff x="0" y="0"/>
            <a:chExt cx="12192000" cy="6861213"/>
          </a:xfrm>
        </p:grpSpPr>
        <p:pic>
          <p:nvPicPr>
            <p:cNvPr id="9" name="Picture 8" descr="A circular pattern with dots and lines&#10;&#10;Description automatically generated">
              <a:extLst>
                <a:ext uri="{FF2B5EF4-FFF2-40B4-BE49-F238E27FC236}">
                  <a16:creationId xmlns:a16="http://schemas.microsoft.com/office/drawing/2014/main" id="{1C7007A0-51F6-DB39-22D8-5B9675043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"/>
              <a:ext cx="12007121" cy="686121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D08AA77-3AB1-885D-840E-C8187FBA64D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1">
                <a:alpha val="85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BR" dirty="0"/>
            </a:p>
          </p:txBody>
        </p:sp>
      </p:grpSp>
      <p:pic>
        <p:nvPicPr>
          <p:cNvPr id="3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5E6E809E-6BF5-4FB5-62B0-365D162D0E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5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26A62A9D-0F23-4421-26CF-6CF6C7B6A0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474796-7122-7D92-52D3-2574DAC0DC82}"/>
              </a:ext>
            </a:extLst>
          </p:cNvPr>
          <p:cNvSpPr txBox="1"/>
          <p:nvPr/>
        </p:nvSpPr>
        <p:spPr>
          <a:xfrm>
            <a:off x="-592976" y="881149"/>
            <a:ext cx="221677" cy="443198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BR" sz="2160">
              <a:solidFill>
                <a:prstClr val="white"/>
              </a:solidFill>
              <a:latin typeface="Posterama" panose="020B0504020200020000" pitchFamily="34" charset="0"/>
              <a:ea typeface="微软雅黑"/>
              <a:cs typeface="Posterama" panose="020B0504020200020000" pitchFamily="34" charset="0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E2C2922A-839D-8842-8252-DEB48BAAE724}"/>
              </a:ext>
            </a:extLst>
          </p:cNvPr>
          <p:cNvSpPr txBox="1"/>
          <p:nvPr/>
        </p:nvSpPr>
        <p:spPr>
          <a:xfrm>
            <a:off x="4773675" y="3636400"/>
            <a:ext cx="5083049" cy="956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6400" dirty="0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7. </a:t>
            </a:r>
            <a:r>
              <a:rPr lang="en-US" sz="6400" dirty="0" err="1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Desafios</a:t>
            </a:r>
            <a:r>
              <a:rPr lang="en-US" sz="6400" dirty="0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 </a:t>
            </a:r>
            <a:endParaRPr lang="en-US" sz="6400" dirty="0">
              <a:solidFill>
                <a:srgbClr val="FFFFFF"/>
              </a:solidFill>
              <a:latin typeface="Arial Black"/>
              <a:ea typeface="Aileron Heavy"/>
              <a:cs typeface="Aileron Heavy"/>
            </a:endParaRPr>
          </a:p>
        </p:txBody>
      </p:sp>
      <p:pic>
        <p:nvPicPr>
          <p:cNvPr id="6" name="Imagem 5" descr="Ícone&#10;&#10;O conteúdo gerado por IA pode estar incorreto.">
            <a:extLst>
              <a:ext uri="{FF2B5EF4-FFF2-40B4-BE49-F238E27FC236}">
                <a16:creationId xmlns:a16="http://schemas.microsoft.com/office/drawing/2014/main" id="{6D1EB5AC-020E-C518-6287-846857B054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9289" y="190638"/>
            <a:ext cx="1550183" cy="10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287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1C35A-CCDA-DB1A-2C67-31DA7D3C0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008E20E7-01BE-9C79-0A65-157CF5577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4" name="Text 0">
            <a:extLst>
              <a:ext uri="{FF2B5EF4-FFF2-40B4-BE49-F238E27FC236}">
                <a16:creationId xmlns:a16="http://schemas.microsoft.com/office/drawing/2014/main" id="{9D2578A5-52D0-C271-88E3-1DC562FA0B76}"/>
              </a:ext>
            </a:extLst>
          </p:cNvPr>
          <p:cNvSpPr/>
          <p:nvPr/>
        </p:nvSpPr>
        <p:spPr>
          <a:xfrm>
            <a:off x="6280190" y="124432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2F3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Contras / Desafios</a:t>
            </a:r>
            <a:endParaRPr lang="en-US" sz="4450" dirty="0"/>
          </a:p>
        </p:txBody>
      </p:sp>
      <p:pic>
        <p:nvPicPr>
          <p:cNvPr id="5" name="Image 1" descr="preencoded.png">
            <a:extLst>
              <a:ext uri="{FF2B5EF4-FFF2-40B4-BE49-F238E27FC236}">
                <a16:creationId xmlns:a16="http://schemas.microsoft.com/office/drawing/2014/main" id="{3B8A39A3-C0C6-E45B-B57B-FB4848D45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90" y="2293263"/>
            <a:ext cx="566976" cy="566976"/>
          </a:xfrm>
          <a:prstGeom prst="rect">
            <a:avLst/>
          </a:prstGeom>
        </p:spPr>
      </p:pic>
      <p:sp>
        <p:nvSpPr>
          <p:cNvPr id="6" name="Text 1">
            <a:extLst>
              <a:ext uri="{FF2B5EF4-FFF2-40B4-BE49-F238E27FC236}">
                <a16:creationId xmlns:a16="http://schemas.microsoft.com/office/drawing/2014/main" id="{BBDEEFD2-40FF-744B-A4D8-89E929A941AF}"/>
              </a:ext>
            </a:extLst>
          </p:cNvPr>
          <p:cNvSpPr/>
          <p:nvPr/>
        </p:nvSpPr>
        <p:spPr>
          <a:xfrm>
            <a:off x="6280190" y="3087053"/>
            <a:ext cx="22919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Resistência</a:t>
            </a:r>
            <a:endParaRPr lang="en-US" sz="2200" dirty="0"/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9FC70BB3-EB66-C85E-FDC1-23DF62D865F9}"/>
              </a:ext>
            </a:extLst>
          </p:cNvPr>
          <p:cNvSpPr/>
          <p:nvPr/>
        </p:nvSpPr>
        <p:spPr>
          <a:xfrm>
            <a:off x="6280190" y="3577471"/>
            <a:ext cx="22919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"Sempre fizemos assim..."</a:t>
            </a:r>
            <a:endParaRPr lang="en-US" sz="1750" dirty="0"/>
          </a:p>
        </p:txBody>
      </p:sp>
      <p:pic>
        <p:nvPicPr>
          <p:cNvPr id="8" name="Image 2" descr="preencoded.png">
            <a:extLst>
              <a:ext uri="{FF2B5EF4-FFF2-40B4-BE49-F238E27FC236}">
                <a16:creationId xmlns:a16="http://schemas.microsoft.com/office/drawing/2014/main" id="{13A23AA8-D0C1-0A02-8FFC-0E0CC0103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2304" y="2293263"/>
            <a:ext cx="566976" cy="566976"/>
          </a:xfrm>
          <a:prstGeom prst="rect">
            <a:avLst/>
          </a:prstGeom>
        </p:spPr>
      </p:pic>
      <p:sp>
        <p:nvSpPr>
          <p:cNvPr id="9" name="Text 3">
            <a:extLst>
              <a:ext uri="{FF2B5EF4-FFF2-40B4-BE49-F238E27FC236}">
                <a16:creationId xmlns:a16="http://schemas.microsoft.com/office/drawing/2014/main" id="{B8429494-FA1B-3745-22C6-2A4A9B4DD982}"/>
              </a:ext>
            </a:extLst>
          </p:cNvPr>
          <p:cNvSpPr/>
          <p:nvPr/>
        </p:nvSpPr>
        <p:spPr>
          <a:xfrm>
            <a:off x="8912304" y="3087053"/>
            <a:ext cx="229207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Novas Habilidades</a:t>
            </a:r>
            <a:endParaRPr lang="en-US" sz="2200" dirty="0"/>
          </a:p>
        </p:txBody>
      </p:sp>
      <p:sp>
        <p:nvSpPr>
          <p:cNvPr id="10" name="Text 4">
            <a:extLst>
              <a:ext uri="{FF2B5EF4-FFF2-40B4-BE49-F238E27FC236}">
                <a16:creationId xmlns:a16="http://schemas.microsoft.com/office/drawing/2014/main" id="{009D4ED4-C00D-97ED-F1AF-5E9A8729DD90}"/>
              </a:ext>
            </a:extLst>
          </p:cNvPr>
          <p:cNvSpPr/>
          <p:nvPr/>
        </p:nvSpPr>
        <p:spPr>
          <a:xfrm>
            <a:off x="8912304" y="3931801"/>
            <a:ext cx="229207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Treinamentos constantes.</a:t>
            </a:r>
            <a:endParaRPr lang="en-US" sz="1750" dirty="0"/>
          </a:p>
        </p:txBody>
      </p:sp>
      <p:pic>
        <p:nvPicPr>
          <p:cNvPr id="11" name="Image 3" descr="preencoded.png">
            <a:extLst>
              <a:ext uri="{FF2B5EF4-FFF2-40B4-BE49-F238E27FC236}">
                <a16:creationId xmlns:a16="http://schemas.microsoft.com/office/drawing/2014/main" id="{B9101256-5B76-70DB-16A5-4EDB2FA4FE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44538" y="2293263"/>
            <a:ext cx="566976" cy="566976"/>
          </a:xfrm>
          <a:prstGeom prst="rect">
            <a:avLst/>
          </a:prstGeom>
        </p:spPr>
      </p:pic>
      <p:sp>
        <p:nvSpPr>
          <p:cNvPr id="12" name="Text 5">
            <a:extLst>
              <a:ext uri="{FF2B5EF4-FFF2-40B4-BE49-F238E27FC236}">
                <a16:creationId xmlns:a16="http://schemas.microsoft.com/office/drawing/2014/main" id="{6AEEA847-7964-F358-2DB0-53B57D98D745}"/>
              </a:ext>
            </a:extLst>
          </p:cNvPr>
          <p:cNvSpPr/>
          <p:nvPr/>
        </p:nvSpPr>
        <p:spPr>
          <a:xfrm>
            <a:off x="11544538" y="3087053"/>
            <a:ext cx="22919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Security</a:t>
            </a:r>
            <a:endParaRPr lang="en-US" sz="2200" dirty="0"/>
          </a:p>
        </p:txBody>
      </p:sp>
      <p:sp>
        <p:nvSpPr>
          <p:cNvPr id="13" name="Text 6">
            <a:extLst>
              <a:ext uri="{FF2B5EF4-FFF2-40B4-BE49-F238E27FC236}">
                <a16:creationId xmlns:a16="http://schemas.microsoft.com/office/drawing/2014/main" id="{515870B1-49E2-6826-EDE4-1982E6688D36}"/>
              </a:ext>
            </a:extLst>
          </p:cNvPr>
          <p:cNvSpPr/>
          <p:nvPr/>
        </p:nvSpPr>
        <p:spPr>
          <a:xfrm>
            <a:off x="11544538" y="3577471"/>
            <a:ext cx="22919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Cuidado redobrado.</a:t>
            </a:r>
            <a:endParaRPr lang="en-US" sz="1750" dirty="0"/>
          </a:p>
        </p:txBody>
      </p:sp>
      <p:pic>
        <p:nvPicPr>
          <p:cNvPr id="14" name="Image 4" descr="preencoded.png">
            <a:extLst>
              <a:ext uri="{FF2B5EF4-FFF2-40B4-BE49-F238E27FC236}">
                <a16:creationId xmlns:a16="http://schemas.microsoft.com/office/drawing/2014/main" id="{131028C0-28BD-694E-1AB0-055430679C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5338048"/>
            <a:ext cx="566976" cy="566976"/>
          </a:xfrm>
          <a:prstGeom prst="rect">
            <a:avLst/>
          </a:prstGeom>
        </p:spPr>
      </p:pic>
      <p:sp>
        <p:nvSpPr>
          <p:cNvPr id="15" name="Text 7">
            <a:extLst>
              <a:ext uri="{FF2B5EF4-FFF2-40B4-BE49-F238E27FC236}">
                <a16:creationId xmlns:a16="http://schemas.microsoft.com/office/drawing/2014/main" id="{F4BAAAF7-DBEC-5114-3B68-63FE606DAF20}"/>
              </a:ext>
            </a:extLst>
          </p:cNvPr>
          <p:cNvSpPr/>
          <p:nvPr/>
        </p:nvSpPr>
        <p:spPr>
          <a:xfrm>
            <a:off x="6280190" y="6131838"/>
            <a:ext cx="22919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Custos</a:t>
            </a:r>
            <a:endParaRPr lang="en-US" sz="2200" dirty="0"/>
          </a:p>
        </p:txBody>
      </p:sp>
      <p:sp>
        <p:nvSpPr>
          <p:cNvPr id="16" name="Text 8">
            <a:extLst>
              <a:ext uri="{FF2B5EF4-FFF2-40B4-BE49-F238E27FC236}">
                <a16:creationId xmlns:a16="http://schemas.microsoft.com/office/drawing/2014/main" id="{60C152D8-D294-6F77-7413-62472F8A66E1}"/>
              </a:ext>
            </a:extLst>
          </p:cNvPr>
          <p:cNvSpPr/>
          <p:nvPr/>
        </p:nvSpPr>
        <p:spPr>
          <a:xfrm>
            <a:off x="6280190" y="6622256"/>
            <a:ext cx="22919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Investimento inicial.</a:t>
            </a:r>
            <a:endParaRPr lang="en-US" sz="1750" dirty="0"/>
          </a:p>
        </p:txBody>
      </p:sp>
      <p:pic>
        <p:nvPicPr>
          <p:cNvPr id="2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1BD8689D-24A4-14CB-7454-BDCDA550D80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17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65FCDB43-0E81-6A4C-0F37-EB373AD769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pic>
        <p:nvPicPr>
          <p:cNvPr id="18" name="Imagem 17" descr="Ícone&#10;&#10;O conteúdo gerado por IA pode estar incorreto.">
            <a:extLst>
              <a:ext uri="{FF2B5EF4-FFF2-40B4-BE49-F238E27FC236}">
                <a16:creationId xmlns:a16="http://schemas.microsoft.com/office/drawing/2014/main" id="{EB614B00-C1CA-EE0C-2EE5-F17AFC614D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69289" y="190638"/>
            <a:ext cx="1550183" cy="10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136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53E3F-6EFE-543E-76D0-151399DC94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0F53BC8-D552-486A-42F4-826F95633DCA}"/>
              </a:ext>
            </a:extLst>
          </p:cNvPr>
          <p:cNvGrpSpPr/>
          <p:nvPr/>
        </p:nvGrpSpPr>
        <p:grpSpPr>
          <a:xfrm>
            <a:off x="0" y="0"/>
            <a:ext cx="14630400" cy="8233456"/>
            <a:chOff x="0" y="0"/>
            <a:chExt cx="12192000" cy="6861213"/>
          </a:xfrm>
        </p:grpSpPr>
        <p:pic>
          <p:nvPicPr>
            <p:cNvPr id="9" name="Picture 8" descr="A circular pattern with dots and lines&#10;&#10;Description automatically generated">
              <a:extLst>
                <a:ext uri="{FF2B5EF4-FFF2-40B4-BE49-F238E27FC236}">
                  <a16:creationId xmlns:a16="http://schemas.microsoft.com/office/drawing/2014/main" id="{DB6088FD-3F3D-9AA1-7D45-B2D8CAAEB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"/>
              <a:ext cx="12007121" cy="686121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0323380-7634-C905-A729-74071DF3970F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1">
                <a:alpha val="85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BR" dirty="0"/>
            </a:p>
          </p:txBody>
        </p:sp>
      </p:grpSp>
      <p:pic>
        <p:nvPicPr>
          <p:cNvPr id="3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CE563DC3-9DC9-8F77-5713-0151A14C31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5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EEA28023-3562-BE0A-1B14-5F24DF25D0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376B2E-CF29-323D-10A6-C1FED9410FCF}"/>
              </a:ext>
            </a:extLst>
          </p:cNvPr>
          <p:cNvSpPr txBox="1"/>
          <p:nvPr/>
        </p:nvSpPr>
        <p:spPr>
          <a:xfrm>
            <a:off x="-592976" y="881149"/>
            <a:ext cx="221677" cy="443198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BR" sz="2160">
              <a:solidFill>
                <a:prstClr val="white"/>
              </a:solidFill>
              <a:latin typeface="Posterama" panose="020B0504020200020000" pitchFamily="34" charset="0"/>
              <a:ea typeface="微软雅黑"/>
              <a:cs typeface="Posterama" panose="020B0504020200020000" pitchFamily="34" charset="0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E0B558F0-E8FB-51F5-7878-2DD758869CCA}"/>
              </a:ext>
            </a:extLst>
          </p:cNvPr>
          <p:cNvSpPr txBox="1"/>
          <p:nvPr/>
        </p:nvSpPr>
        <p:spPr>
          <a:xfrm>
            <a:off x="1279651" y="3146130"/>
            <a:ext cx="12071098" cy="194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pt-BR" sz="6400" dirty="0">
                <a:solidFill>
                  <a:srgbClr val="FFFFFF"/>
                </a:solidFill>
                <a:latin typeface="Arial Black" panose="020B0A04020102020204" pitchFamily="34" charset="0"/>
                <a:ea typeface="Aileron Heavy"/>
                <a:cs typeface="Aileron Heavy"/>
                <a:sym typeface="Aileron Heavy"/>
              </a:rPr>
              <a:t>8. </a:t>
            </a:r>
            <a:r>
              <a:rPr lang="pt-BR" sz="6400" dirty="0" err="1">
                <a:solidFill>
                  <a:srgbClr val="FFFFFF"/>
                </a:solidFill>
                <a:latin typeface="Arial Black" panose="020B0A04020102020204" pitchFamily="34" charset="0"/>
                <a:ea typeface="Aileron Heavy"/>
                <a:cs typeface="Aileron Heavy"/>
                <a:sym typeface="Aileron Heavy"/>
              </a:rPr>
              <a:t>DevOps</a:t>
            </a:r>
            <a:r>
              <a:rPr lang="pt-BR" sz="6400" dirty="0">
                <a:solidFill>
                  <a:srgbClr val="FFFFFF"/>
                </a:solidFill>
                <a:latin typeface="Arial Black" panose="020B0A04020102020204" pitchFamily="34" charset="0"/>
                <a:ea typeface="Aileron Heavy"/>
                <a:cs typeface="Aileron Heavy"/>
                <a:sym typeface="Aileron Heavy"/>
              </a:rPr>
              <a:t> no Ciclo de Vida do Software</a:t>
            </a:r>
          </a:p>
        </p:txBody>
      </p:sp>
      <p:pic>
        <p:nvPicPr>
          <p:cNvPr id="4" name="Imagem 3" descr="Ícone&#10;&#10;O conteúdo gerado por IA pode estar incorreto.">
            <a:extLst>
              <a:ext uri="{FF2B5EF4-FFF2-40B4-BE49-F238E27FC236}">
                <a16:creationId xmlns:a16="http://schemas.microsoft.com/office/drawing/2014/main" id="{6127754D-31A4-8102-EDF4-0E2AC4AC8B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9289" y="190638"/>
            <a:ext cx="1550183" cy="10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9512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50A6B-90A0-1FB5-F6EC-99A9EEC57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D2D58FD-DBE8-3C58-653D-EF530C4194EC}"/>
              </a:ext>
            </a:extLst>
          </p:cNvPr>
          <p:cNvGrpSpPr/>
          <p:nvPr/>
        </p:nvGrpSpPr>
        <p:grpSpPr>
          <a:xfrm>
            <a:off x="0" y="0"/>
            <a:ext cx="14630400" cy="8233456"/>
            <a:chOff x="0" y="0"/>
            <a:chExt cx="12192000" cy="6861213"/>
          </a:xfrm>
        </p:grpSpPr>
        <p:pic>
          <p:nvPicPr>
            <p:cNvPr id="9" name="Picture 8" descr="A circular pattern with dots and lines&#10;&#10;Description automatically generated">
              <a:extLst>
                <a:ext uri="{FF2B5EF4-FFF2-40B4-BE49-F238E27FC236}">
                  <a16:creationId xmlns:a16="http://schemas.microsoft.com/office/drawing/2014/main" id="{7B6E4E93-5295-7D43-19F4-52E1CC688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"/>
              <a:ext cx="12007121" cy="686121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CEA44CF-3D73-FFB1-957D-0606A92032CC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1">
                <a:alpha val="85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BR" dirty="0"/>
            </a:p>
          </p:txBody>
        </p:sp>
      </p:grpSp>
      <p:pic>
        <p:nvPicPr>
          <p:cNvPr id="3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741296B9-65A8-E79D-C59F-2BFEB779E1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5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C5F5FF8C-CE39-D989-DADF-DDD95361E1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19E66F-7550-7EB7-FCE8-03C5B1DB2DFA}"/>
              </a:ext>
            </a:extLst>
          </p:cNvPr>
          <p:cNvSpPr txBox="1"/>
          <p:nvPr/>
        </p:nvSpPr>
        <p:spPr>
          <a:xfrm>
            <a:off x="-592976" y="881149"/>
            <a:ext cx="221677" cy="443198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BR" sz="2160">
              <a:solidFill>
                <a:prstClr val="white"/>
              </a:solidFill>
              <a:latin typeface="Posterama" panose="020B0504020200020000" pitchFamily="34" charset="0"/>
              <a:ea typeface="微软雅黑"/>
              <a:cs typeface="Posterama" panose="020B0504020200020000" pitchFamily="34" charset="0"/>
            </a:endParaRPr>
          </a:p>
        </p:txBody>
      </p:sp>
      <p:sp>
        <p:nvSpPr>
          <p:cNvPr id="4" name="Text 11">
            <a:extLst>
              <a:ext uri="{FF2B5EF4-FFF2-40B4-BE49-F238E27FC236}">
                <a16:creationId xmlns:a16="http://schemas.microsoft.com/office/drawing/2014/main" id="{C9DBE18D-2FF2-A0EF-61A2-F45AEE8580F7}"/>
              </a:ext>
            </a:extLst>
          </p:cNvPr>
          <p:cNvSpPr/>
          <p:nvPr/>
        </p:nvSpPr>
        <p:spPr>
          <a:xfrm>
            <a:off x="1301791" y="6924556"/>
            <a:ext cx="6229310" cy="879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pt-BR" sz="1750" i="1" dirty="0">
                <a:solidFill>
                  <a:srgbClr val="E5E0DF"/>
                </a:solidFill>
                <a:latin typeface="Arial" panose="020B0604020202020204" pitchFamily="34" charset="0"/>
                <a:ea typeface="Roboto Light" pitchFamily="34" charset="-122"/>
                <a:cs typeface="Arial" panose="020B0604020202020204" pitchFamily="34" charset="0"/>
              </a:rPr>
              <a:t>Participação de TODOS nessas etapas é contínua e integrada,</a:t>
            </a:r>
            <a:br>
              <a:rPr lang="pt-BR" sz="1750" i="1" dirty="0">
                <a:solidFill>
                  <a:srgbClr val="E5E0DF"/>
                </a:solidFill>
                <a:latin typeface="Arial" panose="020B0604020202020204" pitchFamily="34" charset="0"/>
                <a:ea typeface="Roboto Light" pitchFamily="34" charset="-122"/>
                <a:cs typeface="Arial" panose="020B0604020202020204" pitchFamily="34" charset="0"/>
              </a:rPr>
            </a:br>
            <a:r>
              <a:rPr lang="pt-BR" sz="1750" i="1" dirty="0">
                <a:solidFill>
                  <a:srgbClr val="E5E0DF"/>
                </a:solidFill>
                <a:latin typeface="Arial" panose="020B0604020202020204" pitchFamily="34" charset="0"/>
                <a:ea typeface="Roboto Light" pitchFamily="34" charset="-122"/>
                <a:cs typeface="Arial" panose="020B0604020202020204" pitchFamily="34" charset="0"/>
              </a:rPr>
              <a:t>sem entregar “pacotes” para o time seguinte.</a:t>
            </a:r>
            <a:endParaRPr lang="en-US" sz="175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07D9D40A-6DD0-1DA4-9EEC-5DDDB79251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659217"/>
            <a:ext cx="14630400" cy="4911166"/>
          </a:xfrm>
          <a:prstGeom prst="rect">
            <a:avLst/>
          </a:prstGeom>
        </p:spPr>
      </p:pic>
      <p:pic>
        <p:nvPicPr>
          <p:cNvPr id="6" name="Imagem 5" descr="Ícone&#10;&#10;O conteúdo gerado por IA pode estar incorreto.">
            <a:extLst>
              <a:ext uri="{FF2B5EF4-FFF2-40B4-BE49-F238E27FC236}">
                <a16:creationId xmlns:a16="http://schemas.microsoft.com/office/drawing/2014/main" id="{076176B6-F4C8-FF0D-CBDE-2A03C2CE83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69289" y="190638"/>
            <a:ext cx="1550183" cy="10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336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B5604-594C-28B0-EE40-CAD6261D8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F719791-D21B-B1FA-0D60-3A9E3990090D}"/>
              </a:ext>
            </a:extLst>
          </p:cNvPr>
          <p:cNvGrpSpPr/>
          <p:nvPr/>
        </p:nvGrpSpPr>
        <p:grpSpPr>
          <a:xfrm>
            <a:off x="0" y="0"/>
            <a:ext cx="14630400" cy="8233456"/>
            <a:chOff x="0" y="0"/>
            <a:chExt cx="12192000" cy="6861213"/>
          </a:xfrm>
        </p:grpSpPr>
        <p:pic>
          <p:nvPicPr>
            <p:cNvPr id="9" name="Picture 8" descr="A circular pattern with dots and lines&#10;&#10;Description automatically generated">
              <a:extLst>
                <a:ext uri="{FF2B5EF4-FFF2-40B4-BE49-F238E27FC236}">
                  <a16:creationId xmlns:a16="http://schemas.microsoft.com/office/drawing/2014/main" id="{D3CBF250-8C04-03DE-813C-268C87AA1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"/>
              <a:ext cx="12007121" cy="686121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A0E059A-7764-2B61-1E3A-ADD74E8ADBBE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1">
                <a:alpha val="85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BR" dirty="0"/>
            </a:p>
          </p:txBody>
        </p:sp>
      </p:grpSp>
      <p:pic>
        <p:nvPicPr>
          <p:cNvPr id="3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6BA6F5B2-A12F-121F-F5E0-21B6488510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5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20BC5B81-8AB0-92F1-ED4E-992478AD27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548066-EF49-7A3B-78C6-26E19B17ECB4}"/>
              </a:ext>
            </a:extLst>
          </p:cNvPr>
          <p:cNvSpPr txBox="1"/>
          <p:nvPr/>
        </p:nvSpPr>
        <p:spPr>
          <a:xfrm>
            <a:off x="-592976" y="881149"/>
            <a:ext cx="221677" cy="443198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BR" sz="2160">
              <a:solidFill>
                <a:prstClr val="white"/>
              </a:solidFill>
              <a:latin typeface="Posterama" panose="020B0504020200020000" pitchFamily="34" charset="0"/>
              <a:ea typeface="微软雅黑"/>
              <a:cs typeface="Posterama" panose="020B0504020200020000" pitchFamily="34" charset="0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20D7E6F5-5D46-DED2-CF57-EC9B89DECA48}"/>
              </a:ext>
            </a:extLst>
          </p:cNvPr>
          <p:cNvSpPr txBox="1"/>
          <p:nvPr/>
        </p:nvSpPr>
        <p:spPr>
          <a:xfrm>
            <a:off x="2525775" y="3636400"/>
            <a:ext cx="9578849" cy="956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6400" dirty="0">
                <a:solidFill>
                  <a:srgbClr val="FFFFFF"/>
                </a:solidFill>
                <a:latin typeface="Arial Black" panose="020B0A04020102020204" pitchFamily="34" charset="0"/>
                <a:ea typeface="Aileron Heavy"/>
                <a:cs typeface="Aileron Heavy"/>
                <a:sym typeface="Aileron Heavy"/>
              </a:rPr>
              <a:t>9. Cloud com DevOps</a:t>
            </a:r>
          </a:p>
        </p:txBody>
      </p:sp>
      <p:pic>
        <p:nvPicPr>
          <p:cNvPr id="4" name="Imagem 3" descr="Ícone&#10;&#10;O conteúdo gerado por IA pode estar incorreto.">
            <a:extLst>
              <a:ext uri="{FF2B5EF4-FFF2-40B4-BE49-F238E27FC236}">
                <a16:creationId xmlns:a16="http://schemas.microsoft.com/office/drawing/2014/main" id="{89B2054A-62F6-99B2-B93A-399F63B9C5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9289" y="190638"/>
            <a:ext cx="1550183" cy="10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2850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DC8F5087-4916-B814-C9D9-60A32E818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4" name="Text 0">
            <a:extLst>
              <a:ext uri="{FF2B5EF4-FFF2-40B4-BE49-F238E27FC236}">
                <a16:creationId xmlns:a16="http://schemas.microsoft.com/office/drawing/2014/main" id="{24719187-0B32-E891-9116-D434F9F67132}"/>
              </a:ext>
            </a:extLst>
          </p:cNvPr>
          <p:cNvSpPr/>
          <p:nvPr/>
        </p:nvSpPr>
        <p:spPr>
          <a:xfrm>
            <a:off x="6280189" y="3051631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2F3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Construindo Uma Fundação Cloud com DevOps</a:t>
            </a:r>
            <a:endParaRPr lang="en-US" sz="4450" dirty="0"/>
          </a:p>
        </p:txBody>
      </p:sp>
      <p:sp>
        <p:nvSpPr>
          <p:cNvPr id="11" name="Text 7">
            <a:extLst>
              <a:ext uri="{FF2B5EF4-FFF2-40B4-BE49-F238E27FC236}">
                <a16:creationId xmlns:a16="http://schemas.microsoft.com/office/drawing/2014/main" id="{56991A1C-DE7F-000D-20AE-52B943B3C443}"/>
              </a:ext>
            </a:extLst>
          </p:cNvPr>
          <p:cNvSpPr/>
          <p:nvPr/>
        </p:nvSpPr>
        <p:spPr>
          <a:xfrm>
            <a:off x="6280190" y="6729770"/>
            <a:ext cx="5156121" cy="3139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Analogia: fundação fraca = fachada comprometida.</a:t>
            </a:r>
            <a:endParaRPr lang="en-US" sz="1750" dirty="0"/>
          </a:p>
        </p:txBody>
      </p:sp>
      <p:pic>
        <p:nvPicPr>
          <p:cNvPr id="2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1C53E3F4-A5EF-E3C1-65EA-AE34C6FA15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5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155E7250-41C0-5021-9C1E-23E96BF74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pic>
        <p:nvPicPr>
          <p:cNvPr id="6" name="Imagem 5" descr="Ícone&#10;&#10;O conteúdo gerado por IA pode estar incorreto.">
            <a:extLst>
              <a:ext uri="{FF2B5EF4-FFF2-40B4-BE49-F238E27FC236}">
                <a16:creationId xmlns:a16="http://schemas.microsoft.com/office/drawing/2014/main" id="{2BB24186-AA9E-5257-BE3D-F46264759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69289" y="190638"/>
            <a:ext cx="1550183" cy="101485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9EB9B-28AD-8F34-E411-EC4C5C9F7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B01D230-2C45-1AAB-A743-1978BCFDA6EA}"/>
              </a:ext>
            </a:extLst>
          </p:cNvPr>
          <p:cNvGrpSpPr/>
          <p:nvPr/>
        </p:nvGrpSpPr>
        <p:grpSpPr>
          <a:xfrm>
            <a:off x="0" y="0"/>
            <a:ext cx="14630400" cy="8233456"/>
            <a:chOff x="0" y="0"/>
            <a:chExt cx="12192000" cy="6861213"/>
          </a:xfrm>
        </p:grpSpPr>
        <p:pic>
          <p:nvPicPr>
            <p:cNvPr id="9" name="Picture 8" descr="A circular pattern with dots and lines&#10;&#10;Description automatically generated">
              <a:extLst>
                <a:ext uri="{FF2B5EF4-FFF2-40B4-BE49-F238E27FC236}">
                  <a16:creationId xmlns:a16="http://schemas.microsoft.com/office/drawing/2014/main" id="{DC3C25B2-26D2-FFF5-235C-91C309637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"/>
              <a:ext cx="12007121" cy="686121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358BFC1-C28C-5953-E58F-F06B78FEE378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1">
                <a:alpha val="85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BR" dirty="0"/>
            </a:p>
          </p:txBody>
        </p:sp>
      </p:grpSp>
      <p:pic>
        <p:nvPicPr>
          <p:cNvPr id="3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EA64FECB-15D4-952D-531E-5E04EBB3D7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5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BC66300C-CDE0-D329-3DEA-9EA4FDE9C9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494E06-5D70-2602-8E96-8FC1434B75D6}"/>
              </a:ext>
            </a:extLst>
          </p:cNvPr>
          <p:cNvSpPr txBox="1"/>
          <p:nvPr/>
        </p:nvSpPr>
        <p:spPr>
          <a:xfrm>
            <a:off x="-592976" y="881149"/>
            <a:ext cx="221677" cy="443198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BR" sz="2160">
              <a:solidFill>
                <a:prstClr val="white"/>
              </a:solidFill>
              <a:latin typeface="Posterama" panose="020B0504020200020000" pitchFamily="34" charset="0"/>
              <a:ea typeface="微软雅黑"/>
              <a:cs typeface="Posterama" panose="020B0504020200020000" pitchFamily="34" charset="0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03B6ED9A-9F09-5295-BAAE-9115DD425328}"/>
              </a:ext>
            </a:extLst>
          </p:cNvPr>
          <p:cNvSpPr txBox="1"/>
          <p:nvPr/>
        </p:nvSpPr>
        <p:spPr>
          <a:xfrm>
            <a:off x="4022462" y="3636400"/>
            <a:ext cx="6585476" cy="956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6400" dirty="0">
                <a:solidFill>
                  <a:srgbClr val="FFFFFF"/>
                </a:solidFill>
                <a:latin typeface="Arial Black" panose="020B0A04020102020204" pitchFamily="34" charset="0"/>
                <a:ea typeface="Aileron Heavy"/>
                <a:cs typeface="Aileron Heavy"/>
                <a:sym typeface="Aileron Heavy"/>
              </a:rPr>
              <a:t>10. Container</a:t>
            </a:r>
          </a:p>
        </p:txBody>
      </p:sp>
      <p:pic>
        <p:nvPicPr>
          <p:cNvPr id="6" name="Imagem 5" descr="Ícone&#10;&#10;O conteúdo gerado por IA pode estar incorreto.">
            <a:extLst>
              <a:ext uri="{FF2B5EF4-FFF2-40B4-BE49-F238E27FC236}">
                <a16:creationId xmlns:a16="http://schemas.microsoft.com/office/drawing/2014/main" id="{CEE63999-28C0-9A26-A951-8893B0DB7E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9289" y="190638"/>
            <a:ext cx="1550183" cy="10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869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3C811-8F23-277A-FD79-C858C0BDD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C42FBF8-95D7-C2CC-398A-9D45B21A0501}"/>
              </a:ext>
            </a:extLst>
          </p:cNvPr>
          <p:cNvGrpSpPr/>
          <p:nvPr/>
        </p:nvGrpSpPr>
        <p:grpSpPr>
          <a:xfrm>
            <a:off x="0" y="0"/>
            <a:ext cx="14630400" cy="8233456"/>
            <a:chOff x="0" y="0"/>
            <a:chExt cx="12192000" cy="6861213"/>
          </a:xfrm>
        </p:grpSpPr>
        <p:pic>
          <p:nvPicPr>
            <p:cNvPr id="9" name="Picture 8" descr="A circular pattern with dots and lines&#10;&#10;Description automatically generated">
              <a:extLst>
                <a:ext uri="{FF2B5EF4-FFF2-40B4-BE49-F238E27FC236}">
                  <a16:creationId xmlns:a16="http://schemas.microsoft.com/office/drawing/2014/main" id="{448147AA-DD5D-B949-9FAA-B13685670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"/>
              <a:ext cx="12007121" cy="686121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B5ACCC5-594B-7C2A-506F-86B35E1A0143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1">
                <a:alpha val="85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BR" dirty="0"/>
            </a:p>
          </p:txBody>
        </p:sp>
      </p:grpSp>
      <p:pic>
        <p:nvPicPr>
          <p:cNvPr id="3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756AFD79-55C3-0877-889B-D9759AC27B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5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5C490AA8-DD13-25E6-B0D5-E09928B9E2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pic>
        <p:nvPicPr>
          <p:cNvPr id="7" name="Imagem 6" descr="Containers - ícones de tecnologia grátis">
            <a:extLst>
              <a:ext uri="{FF2B5EF4-FFF2-40B4-BE49-F238E27FC236}">
                <a16:creationId xmlns:a16="http://schemas.microsoft.com/office/drawing/2014/main" id="{173C3EE9-98B3-6F63-AC45-771E4AE2D2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327" t="-10714" r="-37470" b="12500"/>
          <a:stretch/>
        </p:blipFill>
        <p:spPr>
          <a:xfrm>
            <a:off x="8623095" y="4114800"/>
            <a:ext cx="4319332" cy="3269888"/>
          </a:xfrm>
          <a:prstGeom prst="rect">
            <a:avLst/>
          </a:prstGeom>
        </p:spPr>
      </p:pic>
      <p:pic>
        <p:nvPicPr>
          <p:cNvPr id="11" name="Imagem 10" descr="About Docker | Docker">
            <a:extLst>
              <a:ext uri="{FF2B5EF4-FFF2-40B4-BE49-F238E27FC236}">
                <a16:creationId xmlns:a16="http://schemas.microsoft.com/office/drawing/2014/main" id="{5449C995-1070-494F-F6BA-37879336074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54728" t="-26247" r="-29787" b="-20202"/>
          <a:stretch/>
        </p:blipFill>
        <p:spPr>
          <a:xfrm>
            <a:off x="6738257" y="15803"/>
            <a:ext cx="8516386" cy="472612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F17CA41-26D5-2C57-9EBC-3C4694CDE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69" y="529849"/>
            <a:ext cx="8130157" cy="716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 descr="Ícone&#10;&#10;O conteúdo gerado por IA pode estar incorreto.">
            <a:extLst>
              <a:ext uri="{FF2B5EF4-FFF2-40B4-BE49-F238E27FC236}">
                <a16:creationId xmlns:a16="http://schemas.microsoft.com/office/drawing/2014/main" id="{C61D46DC-180D-EC5C-918C-F11EA96439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69289" y="190638"/>
            <a:ext cx="1550183" cy="10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35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C12AD-9964-BC2B-299C-015CCF88F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7FEB65C-1588-2274-1315-152AF82041B4}"/>
              </a:ext>
            </a:extLst>
          </p:cNvPr>
          <p:cNvGrpSpPr/>
          <p:nvPr/>
        </p:nvGrpSpPr>
        <p:grpSpPr>
          <a:xfrm>
            <a:off x="0" y="0"/>
            <a:ext cx="14630400" cy="8233456"/>
            <a:chOff x="0" y="0"/>
            <a:chExt cx="12192000" cy="6861213"/>
          </a:xfrm>
        </p:grpSpPr>
        <p:pic>
          <p:nvPicPr>
            <p:cNvPr id="9" name="Picture 8" descr="A circular pattern with dots and lines&#10;&#10;Description automatically generated">
              <a:extLst>
                <a:ext uri="{FF2B5EF4-FFF2-40B4-BE49-F238E27FC236}">
                  <a16:creationId xmlns:a16="http://schemas.microsoft.com/office/drawing/2014/main" id="{9EE2969E-E776-A241-5973-5426E19F6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"/>
              <a:ext cx="12007121" cy="686121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CA7389E-F589-C60D-3093-EEE42FDF501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1">
                <a:alpha val="85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BR" dirty="0"/>
            </a:p>
          </p:txBody>
        </p:sp>
      </p:grpSp>
      <p:pic>
        <p:nvPicPr>
          <p:cNvPr id="3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EBEF7446-85B9-75EB-DF74-EECF768B42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5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9B38EFB3-E760-748F-FAB7-E9399F3C30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4E5348-8E3A-8709-60FA-32B5D9945A02}"/>
              </a:ext>
            </a:extLst>
          </p:cNvPr>
          <p:cNvSpPr txBox="1"/>
          <p:nvPr/>
        </p:nvSpPr>
        <p:spPr>
          <a:xfrm>
            <a:off x="-592976" y="881149"/>
            <a:ext cx="221677" cy="443198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BR" sz="2160">
              <a:solidFill>
                <a:prstClr val="white"/>
              </a:solidFill>
              <a:latin typeface="Posterama" panose="020B0504020200020000" pitchFamily="34" charset="0"/>
              <a:ea typeface="微软雅黑"/>
              <a:cs typeface="Posterama" panose="020B0504020200020000" pitchFamily="34" charset="0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0B54129D-CE85-954C-5D09-6C1D6C42CD60}"/>
              </a:ext>
            </a:extLst>
          </p:cNvPr>
          <p:cNvSpPr txBox="1"/>
          <p:nvPr/>
        </p:nvSpPr>
        <p:spPr>
          <a:xfrm>
            <a:off x="2979997" y="2664690"/>
            <a:ext cx="8448549" cy="2112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39"/>
              </a:lnSpc>
            </a:pPr>
            <a:r>
              <a:rPr lang="en-US" sz="5400" dirty="0">
                <a:solidFill>
                  <a:srgbClr val="FFFFFF"/>
                </a:solidFill>
                <a:latin typeface="Arial Black"/>
                <a:cs typeface="Aileron Heavy"/>
              </a:rPr>
              <a:t>O que </a:t>
            </a:r>
            <a:r>
              <a:rPr lang="en-US" sz="5400" dirty="0" err="1">
                <a:solidFill>
                  <a:srgbClr val="FFFFFF"/>
                </a:solidFill>
                <a:latin typeface="Arial Black"/>
                <a:cs typeface="Aileron Heavy"/>
              </a:rPr>
              <a:t>você</a:t>
            </a:r>
            <a:r>
              <a:rPr lang="en-US" sz="5400" dirty="0">
                <a:solidFill>
                  <a:srgbClr val="FFFFFF"/>
                </a:solidFill>
                <a:latin typeface="Arial Black"/>
                <a:cs typeface="Aileron Heavy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Arial Black"/>
                <a:cs typeface="Aileron Heavy"/>
              </a:rPr>
              <a:t>precisa</a:t>
            </a:r>
            <a:r>
              <a:rPr lang="en-US" sz="5400" dirty="0">
                <a:solidFill>
                  <a:srgbClr val="FFFFFF"/>
                </a:solidFill>
                <a:latin typeface="Arial Black"/>
                <a:cs typeface="Aileron Heavy"/>
              </a:rPr>
              <a:t> saber </a:t>
            </a:r>
            <a:r>
              <a:rPr lang="en-US" sz="5400" dirty="0" err="1">
                <a:solidFill>
                  <a:srgbClr val="FFFFFF"/>
                </a:solidFill>
                <a:latin typeface="Arial Black"/>
                <a:cs typeface="Aileron Heavy"/>
              </a:rPr>
              <a:t>sobre</a:t>
            </a:r>
            <a:r>
              <a:rPr lang="en-US" sz="5400" dirty="0">
                <a:solidFill>
                  <a:srgbClr val="FFFFFF"/>
                </a:solidFill>
                <a:latin typeface="Arial Black"/>
                <a:cs typeface="Aileron Heavy"/>
              </a:rPr>
              <a:t> DEVOPS</a:t>
            </a: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4EB5BA1E-3227-4FA7-4B1D-ED7FC1836210}"/>
              </a:ext>
            </a:extLst>
          </p:cNvPr>
          <p:cNvSpPr/>
          <p:nvPr/>
        </p:nvSpPr>
        <p:spPr>
          <a:xfrm>
            <a:off x="5266606" y="6342938"/>
            <a:ext cx="8288565" cy="9657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Arial Black"/>
                <a:cs typeface="Aileron Heavy"/>
              </a:rPr>
              <a:t>Vamos entender como DevOps transformou a forma de </a:t>
            </a:r>
            <a:r>
              <a:rPr lang="en-US" sz="2500" dirty="0" err="1">
                <a:solidFill>
                  <a:srgbClr val="FFFFFF"/>
                </a:solidFill>
                <a:latin typeface="Arial Black"/>
                <a:cs typeface="Aileron Heavy"/>
              </a:rPr>
              <a:t>entregar</a:t>
            </a:r>
            <a:r>
              <a:rPr lang="en-US" sz="2500" dirty="0">
                <a:solidFill>
                  <a:srgbClr val="FFFFFF"/>
                </a:solidFill>
                <a:latin typeface="Arial Black"/>
                <a:cs typeface="Aileron Heavy"/>
              </a:rPr>
              <a:t> software</a:t>
            </a:r>
          </a:p>
        </p:txBody>
      </p:sp>
      <p:pic>
        <p:nvPicPr>
          <p:cNvPr id="11" name="Imagem 10" descr="Ícone&#10;&#10;O conteúdo gerado por IA pode estar incorreto.">
            <a:extLst>
              <a:ext uri="{FF2B5EF4-FFF2-40B4-BE49-F238E27FC236}">
                <a16:creationId xmlns:a16="http://schemas.microsoft.com/office/drawing/2014/main" id="{DE121AF4-E795-B5E1-45C8-6A2A88E4F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9289" y="190638"/>
            <a:ext cx="1550183" cy="10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84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80403-F4F8-ACBF-DA42-4A86DF206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B96A4FAB-FD56-0E29-4A4F-FAB05BDA3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0D6E70D0-E933-34AF-7959-5FC255BDAC82}"/>
              </a:ext>
            </a:extLst>
          </p:cNvPr>
          <p:cNvSpPr txBox="1"/>
          <p:nvPr/>
        </p:nvSpPr>
        <p:spPr>
          <a:xfrm>
            <a:off x="912734" y="3181676"/>
            <a:ext cx="7664521" cy="1876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pt-BR" sz="4400" dirty="0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11. </a:t>
            </a:r>
            <a:r>
              <a:rPr lang="pt-BR" sz="4400" dirty="0" err="1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Kubernetes</a:t>
            </a:r>
            <a:r>
              <a:rPr lang="pt-BR" sz="4400" dirty="0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: A Revolução </a:t>
            </a:r>
            <a:r>
              <a:rPr lang="pt-BR" sz="4400" dirty="0" err="1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DevOps</a:t>
            </a:r>
            <a:endParaRPr lang="pt-BR" sz="4400" dirty="0">
              <a:solidFill>
                <a:srgbClr val="FFFFFF"/>
              </a:solidFill>
              <a:latin typeface="Arial Black"/>
              <a:ea typeface="Aileron Heavy"/>
              <a:cs typeface="Aileron Heavy"/>
              <a:sym typeface="Aileron Heavy"/>
            </a:endParaRPr>
          </a:p>
        </p:txBody>
      </p:sp>
      <p:pic>
        <p:nvPicPr>
          <p:cNvPr id="3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6AA8E92D-E6C7-7224-DAFD-163AA77D0B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4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B6BF4A71-265F-2F3C-3977-C2FA6FB9F0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pic>
        <p:nvPicPr>
          <p:cNvPr id="5" name="Imagem 4" descr="Ícone&#10;&#10;O conteúdo gerado por IA pode estar incorreto.">
            <a:extLst>
              <a:ext uri="{FF2B5EF4-FFF2-40B4-BE49-F238E27FC236}">
                <a16:creationId xmlns:a16="http://schemas.microsoft.com/office/drawing/2014/main" id="{C291083C-B6FF-FD2D-7F10-0221BD3AC4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9289" y="190638"/>
            <a:ext cx="1550183" cy="10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138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1DEA0-8991-6F6D-E0BC-724D2C53C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iagrama&#10;&#10;O conteúdo gerado por IA pode estar incorreto.">
            <a:extLst>
              <a:ext uri="{FF2B5EF4-FFF2-40B4-BE49-F238E27FC236}">
                <a16:creationId xmlns:a16="http://schemas.microsoft.com/office/drawing/2014/main" id="{F72D45B6-9778-E603-78F4-D3A9039B9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464" y="0"/>
            <a:ext cx="12371471" cy="8229600"/>
          </a:xfrm>
          <a:prstGeom prst="rect">
            <a:avLst/>
          </a:prstGeom>
        </p:spPr>
      </p:pic>
      <p:pic>
        <p:nvPicPr>
          <p:cNvPr id="2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A1DF806A-EEEF-87CB-64F1-D8C62A9CBB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3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EE0F7E88-965D-9313-6B3E-4E4114B47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pic>
        <p:nvPicPr>
          <p:cNvPr id="5" name="Imagem 4" descr="Ícone&#10;&#10;O conteúdo gerado por IA pode estar incorreto.">
            <a:extLst>
              <a:ext uri="{FF2B5EF4-FFF2-40B4-BE49-F238E27FC236}">
                <a16:creationId xmlns:a16="http://schemas.microsoft.com/office/drawing/2014/main" id="{3CA0E32E-75F2-77CD-C97B-792ACF8DD8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69289" y="190638"/>
            <a:ext cx="1550183" cy="10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053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8CF07-CAED-0B5E-D997-AD5948EFE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FA6D2E7-B04B-6E87-7B74-CEFB971BC4C5}"/>
              </a:ext>
            </a:extLst>
          </p:cNvPr>
          <p:cNvGrpSpPr/>
          <p:nvPr/>
        </p:nvGrpSpPr>
        <p:grpSpPr>
          <a:xfrm>
            <a:off x="0" y="0"/>
            <a:ext cx="14630400" cy="8233456"/>
            <a:chOff x="0" y="0"/>
            <a:chExt cx="12192000" cy="6861213"/>
          </a:xfrm>
        </p:grpSpPr>
        <p:pic>
          <p:nvPicPr>
            <p:cNvPr id="9" name="Picture 8" descr="A circular pattern with dots and lines&#10;&#10;Description automatically generated">
              <a:extLst>
                <a:ext uri="{FF2B5EF4-FFF2-40B4-BE49-F238E27FC236}">
                  <a16:creationId xmlns:a16="http://schemas.microsoft.com/office/drawing/2014/main" id="{2DE0D788-163C-0F1D-A280-281A723F2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"/>
              <a:ext cx="12007121" cy="686121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E3D4FF7-C3BF-F381-516D-92C43495A3FB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1">
                <a:alpha val="85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BR" dirty="0"/>
            </a:p>
          </p:txBody>
        </p:sp>
      </p:grpSp>
      <p:pic>
        <p:nvPicPr>
          <p:cNvPr id="3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BCD98608-E480-30D0-1A92-9E87D5C14B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5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BBC0C99D-6FC2-30FF-1BCB-D59330C1B9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144087-3528-4ECB-EEB3-1A9DCD4092ED}"/>
              </a:ext>
            </a:extLst>
          </p:cNvPr>
          <p:cNvSpPr txBox="1"/>
          <p:nvPr/>
        </p:nvSpPr>
        <p:spPr>
          <a:xfrm>
            <a:off x="-592976" y="881149"/>
            <a:ext cx="221677" cy="443198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BR" sz="2160">
              <a:solidFill>
                <a:prstClr val="white"/>
              </a:solidFill>
              <a:latin typeface="Posterama" panose="020B0504020200020000" pitchFamily="34" charset="0"/>
              <a:ea typeface="微软雅黑"/>
              <a:cs typeface="Posterama" panose="020B0504020200020000" pitchFamily="34" charset="0"/>
            </a:endParaRP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DBBA1C05-6BAA-5612-A414-CD7FA2FC8AD7}"/>
              </a:ext>
            </a:extLst>
          </p:cNvPr>
          <p:cNvSpPr txBox="1"/>
          <p:nvPr/>
        </p:nvSpPr>
        <p:spPr>
          <a:xfrm>
            <a:off x="2193627" y="3629435"/>
            <a:ext cx="10021290" cy="9815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6400" dirty="0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12. </a:t>
            </a:r>
            <a:r>
              <a:rPr lang="en-US" sz="6400" dirty="0" err="1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Principais</a:t>
            </a:r>
            <a:r>
              <a:rPr lang="en-US" sz="6400" dirty="0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 </a:t>
            </a:r>
            <a:r>
              <a:rPr lang="en-US" sz="6400" dirty="0" err="1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práticas</a:t>
            </a:r>
            <a:r>
              <a:rPr lang="en-US" sz="6400" dirty="0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 </a:t>
            </a:r>
            <a:endParaRPr lang="en-US" sz="6400" dirty="0">
              <a:solidFill>
                <a:srgbClr val="FFFFFF"/>
              </a:solidFill>
              <a:latin typeface="Arial Black"/>
              <a:ea typeface="Aileron Heavy"/>
              <a:cs typeface="Aileron Heavy"/>
            </a:endParaRPr>
          </a:p>
        </p:txBody>
      </p:sp>
      <p:pic>
        <p:nvPicPr>
          <p:cNvPr id="4" name="Imagem 3" descr="Ícone&#10;&#10;O conteúdo gerado por IA pode estar incorreto.">
            <a:extLst>
              <a:ext uri="{FF2B5EF4-FFF2-40B4-BE49-F238E27FC236}">
                <a16:creationId xmlns:a16="http://schemas.microsoft.com/office/drawing/2014/main" id="{2CD63684-C093-DE0C-EA75-E38962B972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9289" y="190638"/>
            <a:ext cx="1550183" cy="10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468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ACEED-0FF0-781B-9DF2-7D265B6CC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iagrama, Esquemático&#10;&#10;O conteúdo gerado por IA pode estar incorreto.">
            <a:extLst>
              <a:ext uri="{FF2B5EF4-FFF2-40B4-BE49-F238E27FC236}">
                <a16:creationId xmlns:a16="http://schemas.microsoft.com/office/drawing/2014/main" id="{16B18AD0-C3BD-9A30-81F0-942109F48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684" y="0"/>
            <a:ext cx="9989032" cy="8229600"/>
          </a:xfrm>
          <a:prstGeom prst="rect">
            <a:avLst/>
          </a:prstGeom>
        </p:spPr>
      </p:pic>
      <p:pic>
        <p:nvPicPr>
          <p:cNvPr id="3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B37BC1BF-1CA7-ADED-1EBC-740DE68709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4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650AB4A3-8C49-12C2-16AB-1D6B236CF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pic>
        <p:nvPicPr>
          <p:cNvPr id="5" name="Imagem 4" descr="Ícone&#10;&#10;O conteúdo gerado por IA pode estar incorreto.">
            <a:extLst>
              <a:ext uri="{FF2B5EF4-FFF2-40B4-BE49-F238E27FC236}">
                <a16:creationId xmlns:a16="http://schemas.microsoft.com/office/drawing/2014/main" id="{2608566C-48D0-A4B0-EAE3-02C6E5271E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69289" y="190638"/>
            <a:ext cx="1550183" cy="10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955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84ECB-05CB-1CC9-6869-EC1B362E4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ta: para a Direita 1">
            <a:extLst>
              <a:ext uri="{FF2B5EF4-FFF2-40B4-BE49-F238E27FC236}">
                <a16:creationId xmlns:a16="http://schemas.microsoft.com/office/drawing/2014/main" id="{9934C1CF-5A87-F8DA-EA55-8F7E1E08F938}"/>
              </a:ext>
            </a:extLst>
          </p:cNvPr>
          <p:cNvSpPr/>
          <p:nvPr/>
        </p:nvSpPr>
        <p:spPr>
          <a:xfrm>
            <a:off x="780288" y="3364992"/>
            <a:ext cx="13496544" cy="1511808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B4039791-09EA-87EF-C192-E3CB33749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3428" y="1703070"/>
            <a:ext cx="8543544" cy="4835652"/>
          </a:xfrm>
          <a:prstGeom prst="rect">
            <a:avLst/>
          </a:prstGeom>
        </p:spPr>
      </p:pic>
      <p:grpSp>
        <p:nvGrpSpPr>
          <p:cNvPr id="27" name="Agrupar 26">
            <a:extLst>
              <a:ext uri="{FF2B5EF4-FFF2-40B4-BE49-F238E27FC236}">
                <a16:creationId xmlns:a16="http://schemas.microsoft.com/office/drawing/2014/main" id="{670EF617-B908-35D5-BDEB-C5CF4A9BFB08}"/>
              </a:ext>
            </a:extLst>
          </p:cNvPr>
          <p:cNvGrpSpPr/>
          <p:nvPr/>
        </p:nvGrpSpPr>
        <p:grpSpPr>
          <a:xfrm>
            <a:off x="1243583" y="3852672"/>
            <a:ext cx="950977" cy="523220"/>
            <a:chOff x="1170431" y="3852672"/>
            <a:chExt cx="950977" cy="523220"/>
          </a:xfrm>
        </p:grpSpPr>
        <p:sp>
          <p:nvSpPr>
            <p:cNvPr id="8" name="Retângulo: Cantos Arredondados 7">
              <a:extLst>
                <a:ext uri="{FF2B5EF4-FFF2-40B4-BE49-F238E27FC236}">
                  <a16:creationId xmlns:a16="http://schemas.microsoft.com/office/drawing/2014/main" id="{93118039-2972-EF74-0292-05B96CEEFE2F}"/>
                </a:ext>
              </a:extLst>
            </p:cNvPr>
            <p:cNvSpPr/>
            <p:nvPr/>
          </p:nvSpPr>
          <p:spPr>
            <a:xfrm>
              <a:off x="1170432" y="3901440"/>
              <a:ext cx="950976" cy="4267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3A48D2E4-3CC9-71D1-2731-527524D5AF39}"/>
                </a:ext>
              </a:extLst>
            </p:cNvPr>
            <p:cNvSpPr txBox="1"/>
            <p:nvPr/>
          </p:nvSpPr>
          <p:spPr>
            <a:xfrm>
              <a:off x="1170431" y="3852672"/>
              <a:ext cx="950976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pt-BR" sz="2800" dirty="0">
                  <a:solidFill>
                    <a:schemeClr val="bg1"/>
                  </a:solidFill>
                  <a:ea typeface="Calibri"/>
                  <a:cs typeface="Calibri"/>
                </a:rPr>
                <a:t>Ideia</a:t>
              </a:r>
              <a:endParaRPr lang="pt-BR" sz="2800" b="1" dirty="0">
                <a:solidFill>
                  <a:schemeClr val="bg1"/>
                </a:solidFill>
                <a:ea typeface="Calibri"/>
                <a:cs typeface="Calibri"/>
              </a:endParaRPr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7B408142-DA40-8997-5DBD-88A638E4AE63}"/>
              </a:ext>
            </a:extLst>
          </p:cNvPr>
          <p:cNvGrpSpPr/>
          <p:nvPr/>
        </p:nvGrpSpPr>
        <p:grpSpPr>
          <a:xfrm>
            <a:off x="11789663" y="3864864"/>
            <a:ext cx="1536192" cy="511028"/>
            <a:chOff x="719327" y="6522720"/>
            <a:chExt cx="1560576" cy="523220"/>
          </a:xfrm>
        </p:grpSpPr>
        <p:sp>
          <p:nvSpPr>
            <p:cNvPr id="10" name="Retângulo: Cantos Arredondados 9">
              <a:extLst>
                <a:ext uri="{FF2B5EF4-FFF2-40B4-BE49-F238E27FC236}">
                  <a16:creationId xmlns:a16="http://schemas.microsoft.com/office/drawing/2014/main" id="{F11F159D-6CC1-1088-5CC5-7401A060630F}"/>
                </a:ext>
              </a:extLst>
            </p:cNvPr>
            <p:cNvSpPr/>
            <p:nvPr/>
          </p:nvSpPr>
          <p:spPr>
            <a:xfrm>
              <a:off x="719328" y="6534911"/>
              <a:ext cx="1402080" cy="499872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F67D1BD1-FF4B-2A3B-F229-A7C36BA5AE19}"/>
                </a:ext>
              </a:extLst>
            </p:cNvPr>
            <p:cNvSpPr txBox="1"/>
            <p:nvPr/>
          </p:nvSpPr>
          <p:spPr>
            <a:xfrm>
              <a:off x="719327" y="6522720"/>
              <a:ext cx="1560576" cy="523220"/>
            </a:xfrm>
            <a:prstGeom prst="rect">
              <a:avLst/>
            </a:prstGeom>
            <a:solidFill>
              <a:schemeClr val="accent1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pt-BR" sz="2800" dirty="0">
                  <a:solidFill>
                    <a:schemeClr val="bg1"/>
                  </a:solidFill>
                  <a:ea typeface="Calibri"/>
                  <a:cs typeface="Calibri"/>
                </a:rPr>
                <a:t>Produto</a:t>
              </a:r>
              <a:endParaRPr lang="pt-BR" sz="2800" b="1" dirty="0">
                <a:solidFill>
                  <a:schemeClr val="bg1"/>
                </a:solidFill>
                <a:ea typeface="Calibri"/>
                <a:cs typeface="Calibri"/>
              </a:endParaRPr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2A1D2E5A-B751-8B14-BCAB-72B7721530BB}"/>
              </a:ext>
            </a:extLst>
          </p:cNvPr>
          <p:cNvGrpSpPr/>
          <p:nvPr/>
        </p:nvGrpSpPr>
        <p:grpSpPr>
          <a:xfrm>
            <a:off x="7656576" y="6266686"/>
            <a:ext cx="3550349" cy="524515"/>
            <a:chOff x="9339072" y="7168894"/>
            <a:chExt cx="3550349" cy="524515"/>
          </a:xfrm>
        </p:grpSpPr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id="{8DA5338E-7EE2-B74A-30C4-16022820CF7B}"/>
                </a:ext>
              </a:extLst>
            </p:cNvPr>
            <p:cNvSpPr/>
            <p:nvPr/>
          </p:nvSpPr>
          <p:spPr>
            <a:xfrm>
              <a:off x="9339072" y="7205185"/>
              <a:ext cx="3550349" cy="488224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9F12F6F3-941C-A84A-48FB-A57653C86F8D}"/>
                </a:ext>
              </a:extLst>
            </p:cNvPr>
            <p:cNvSpPr txBox="1"/>
            <p:nvPr/>
          </p:nvSpPr>
          <p:spPr>
            <a:xfrm>
              <a:off x="9436607" y="7168894"/>
              <a:ext cx="3450337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2800" err="1">
                  <a:ea typeface="Calibri"/>
                  <a:cs typeface="Calibri"/>
                </a:rPr>
                <a:t>Continuos</a:t>
              </a:r>
              <a:r>
                <a:rPr lang="pt-BR" sz="2800" dirty="0">
                  <a:ea typeface="Calibri"/>
                  <a:cs typeface="Calibri"/>
                </a:rPr>
                <a:t> </a:t>
              </a:r>
              <a:r>
                <a:rPr lang="pt-BR" sz="2800" err="1">
                  <a:ea typeface="Calibri"/>
                  <a:cs typeface="Calibri"/>
                </a:rPr>
                <a:t>Monitoting</a:t>
              </a:r>
              <a:endParaRPr lang="pt-BR" sz="2800" b="1" err="1">
                <a:ea typeface="Calibri"/>
                <a:cs typeface="Calibri"/>
              </a:endParaRP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C124D9E8-AF4D-3CDC-98CE-9DE7EBB083A0}"/>
              </a:ext>
            </a:extLst>
          </p:cNvPr>
          <p:cNvGrpSpPr/>
          <p:nvPr/>
        </p:nvGrpSpPr>
        <p:grpSpPr>
          <a:xfrm>
            <a:off x="7656575" y="1341118"/>
            <a:ext cx="3730753" cy="524515"/>
            <a:chOff x="9339071" y="7168894"/>
            <a:chExt cx="3730753" cy="524515"/>
          </a:xfrm>
        </p:grpSpPr>
        <p:sp>
          <p:nvSpPr>
            <p:cNvPr id="19" name="Retângulo: Cantos Arredondados 18">
              <a:extLst>
                <a:ext uri="{FF2B5EF4-FFF2-40B4-BE49-F238E27FC236}">
                  <a16:creationId xmlns:a16="http://schemas.microsoft.com/office/drawing/2014/main" id="{1B810C63-CD6D-A937-2D57-4AA2F985C638}"/>
                </a:ext>
              </a:extLst>
            </p:cNvPr>
            <p:cNvSpPr/>
            <p:nvPr/>
          </p:nvSpPr>
          <p:spPr>
            <a:xfrm>
              <a:off x="9339072" y="7205185"/>
              <a:ext cx="3550349" cy="488224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F15668DB-90AF-FCD7-F3C9-7DC3742B71D8}"/>
                </a:ext>
              </a:extLst>
            </p:cNvPr>
            <p:cNvSpPr txBox="1"/>
            <p:nvPr/>
          </p:nvSpPr>
          <p:spPr>
            <a:xfrm>
              <a:off x="9339071" y="7168894"/>
              <a:ext cx="3730753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2800" dirty="0" err="1">
                  <a:ea typeface="Calibri"/>
                  <a:cs typeface="Calibri"/>
                </a:rPr>
                <a:t>Continuos</a:t>
              </a:r>
              <a:r>
                <a:rPr lang="pt-BR" sz="2800" dirty="0">
                  <a:ea typeface="Calibri"/>
                  <a:cs typeface="Calibri"/>
                </a:rPr>
                <a:t> Deployment</a:t>
              </a:r>
              <a:endParaRPr lang="pt-BR" sz="2800" b="1" dirty="0" err="1">
                <a:ea typeface="Calibri"/>
                <a:cs typeface="Calibri"/>
              </a:endParaRPr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51BFE832-75BC-1E5B-AA45-A6BE25989B7A}"/>
              </a:ext>
            </a:extLst>
          </p:cNvPr>
          <p:cNvGrpSpPr/>
          <p:nvPr/>
        </p:nvGrpSpPr>
        <p:grpSpPr>
          <a:xfrm>
            <a:off x="3657599" y="1341118"/>
            <a:ext cx="3499105" cy="524515"/>
            <a:chOff x="9339071" y="7168894"/>
            <a:chExt cx="3730753" cy="524515"/>
          </a:xfrm>
        </p:grpSpPr>
        <p:sp>
          <p:nvSpPr>
            <p:cNvPr id="22" name="Retângulo: Cantos Arredondados 21">
              <a:extLst>
                <a:ext uri="{FF2B5EF4-FFF2-40B4-BE49-F238E27FC236}">
                  <a16:creationId xmlns:a16="http://schemas.microsoft.com/office/drawing/2014/main" id="{63D1C7E1-965E-5049-1E5F-BB508C9537A6}"/>
                </a:ext>
              </a:extLst>
            </p:cNvPr>
            <p:cNvSpPr/>
            <p:nvPr/>
          </p:nvSpPr>
          <p:spPr>
            <a:xfrm>
              <a:off x="9339072" y="7205185"/>
              <a:ext cx="3550349" cy="488224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D053268F-54E2-0C5C-5156-4C5ED585E515}"/>
                </a:ext>
              </a:extLst>
            </p:cNvPr>
            <p:cNvSpPr txBox="1"/>
            <p:nvPr/>
          </p:nvSpPr>
          <p:spPr>
            <a:xfrm>
              <a:off x="9339071" y="7168894"/>
              <a:ext cx="3730753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2800" dirty="0" err="1">
                  <a:ea typeface="Calibri"/>
                  <a:cs typeface="Calibri"/>
                </a:rPr>
                <a:t>Continuos</a:t>
              </a:r>
              <a:r>
                <a:rPr lang="pt-BR" sz="2800" dirty="0">
                  <a:ea typeface="Calibri"/>
                  <a:cs typeface="Calibri"/>
                </a:rPr>
                <a:t> </a:t>
              </a:r>
              <a:r>
                <a:rPr lang="pt-BR" sz="2800" dirty="0" err="1">
                  <a:ea typeface="Calibri"/>
                  <a:cs typeface="Calibri"/>
                </a:rPr>
                <a:t>Integration</a:t>
              </a:r>
              <a:endParaRPr lang="pt-BR" sz="2800" b="1" dirty="0" err="1">
                <a:ea typeface="Calibri"/>
                <a:cs typeface="Calibri"/>
              </a:endParaRPr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4D1A135E-320B-D844-B7F3-EE4FF3D82F9F}"/>
              </a:ext>
            </a:extLst>
          </p:cNvPr>
          <p:cNvGrpSpPr/>
          <p:nvPr/>
        </p:nvGrpSpPr>
        <p:grpSpPr>
          <a:xfrm>
            <a:off x="3901440" y="6266401"/>
            <a:ext cx="3013901" cy="524800"/>
            <a:chOff x="9278112" y="7168609"/>
            <a:chExt cx="3013901" cy="524800"/>
          </a:xfrm>
        </p:grpSpPr>
        <p:sp>
          <p:nvSpPr>
            <p:cNvPr id="25" name="Retângulo: Cantos Arredondados 24">
              <a:extLst>
                <a:ext uri="{FF2B5EF4-FFF2-40B4-BE49-F238E27FC236}">
                  <a16:creationId xmlns:a16="http://schemas.microsoft.com/office/drawing/2014/main" id="{C5743B4F-A7C6-DE10-6399-991EABB64851}"/>
                </a:ext>
              </a:extLst>
            </p:cNvPr>
            <p:cNvSpPr/>
            <p:nvPr/>
          </p:nvSpPr>
          <p:spPr>
            <a:xfrm>
              <a:off x="9278112" y="7168609"/>
              <a:ext cx="3013901" cy="524800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AAF40BCA-0DB5-D233-DD73-78E28ACB0D20}"/>
                </a:ext>
              </a:extLst>
            </p:cNvPr>
            <p:cNvSpPr txBox="1"/>
            <p:nvPr/>
          </p:nvSpPr>
          <p:spPr>
            <a:xfrm>
              <a:off x="9339071" y="7168894"/>
              <a:ext cx="2938273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2800" dirty="0" err="1">
                  <a:ea typeface="Calibri"/>
                  <a:cs typeface="Calibri"/>
                </a:rPr>
                <a:t>Continuos</a:t>
              </a:r>
              <a:r>
                <a:rPr lang="pt-BR" sz="2800" dirty="0">
                  <a:ea typeface="Calibri"/>
                  <a:cs typeface="Calibri"/>
                </a:rPr>
                <a:t> Delivery</a:t>
              </a:r>
              <a:endParaRPr lang="pt-BR" sz="2800" b="1" dirty="0" err="1">
                <a:ea typeface="Calibri"/>
                <a:cs typeface="Calibri"/>
              </a:endParaRPr>
            </a:p>
          </p:txBody>
        </p:sp>
      </p:grpSp>
      <p:pic>
        <p:nvPicPr>
          <p:cNvPr id="3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9B137605-EE41-7681-E59B-1E4B91EAEE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4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8700C7F7-3FAC-0AE3-D50C-D3228E517B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pic>
        <p:nvPicPr>
          <p:cNvPr id="6" name="Imagem 5" descr="Ícone&#10;&#10;O conteúdo gerado por IA pode estar incorreto.">
            <a:extLst>
              <a:ext uri="{FF2B5EF4-FFF2-40B4-BE49-F238E27FC236}">
                <a16:creationId xmlns:a16="http://schemas.microsoft.com/office/drawing/2014/main" id="{3A8368D8-A41F-C731-4D0A-2F10086308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9289" y="190638"/>
            <a:ext cx="1550183" cy="10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263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BB1A1-5221-BFCE-E3D8-3DEB9581A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173062CE-5107-B9E4-7615-40380A4313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4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5C1223BA-C416-2DCA-3236-5DC40FCF4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DDB36E79-FA65-62CF-2F72-D1FC8F9FA7E5}"/>
              </a:ext>
            </a:extLst>
          </p:cNvPr>
          <p:cNvGrpSpPr/>
          <p:nvPr/>
        </p:nvGrpSpPr>
        <p:grpSpPr>
          <a:xfrm>
            <a:off x="965754" y="1309671"/>
            <a:ext cx="12698892" cy="5610257"/>
            <a:chOff x="965754" y="1309671"/>
            <a:chExt cx="12698892" cy="5610257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DD590DF8-CFB2-8DB8-19F6-826E944BC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754" y="1309671"/>
              <a:ext cx="12698892" cy="5610257"/>
            </a:xfrm>
            <a:prstGeom prst="rect">
              <a:avLst/>
            </a:prstGeom>
          </p:spPr>
        </p:pic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FF3F40C5-A233-DA84-3E9E-A1F42A4FC4F4}"/>
                </a:ext>
              </a:extLst>
            </p:cNvPr>
            <p:cNvSpPr/>
            <p:nvPr/>
          </p:nvSpPr>
          <p:spPr>
            <a:xfrm>
              <a:off x="1058222" y="1309671"/>
              <a:ext cx="6349446" cy="13664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9">
            <a:extLst>
              <a:ext uri="{FF2B5EF4-FFF2-40B4-BE49-F238E27FC236}">
                <a16:creationId xmlns:a16="http://schemas.microsoft.com/office/drawing/2014/main" id="{8A5623DC-D1CA-1D9C-EB65-CA59FDBA45AB}"/>
              </a:ext>
            </a:extLst>
          </p:cNvPr>
          <p:cNvSpPr/>
          <p:nvPr/>
        </p:nvSpPr>
        <p:spPr>
          <a:xfrm>
            <a:off x="-48986" y="-1"/>
            <a:ext cx="14630400" cy="8229600"/>
          </a:xfrm>
          <a:prstGeom prst="rect">
            <a:avLst/>
          </a:prstGeom>
          <a:solidFill>
            <a:schemeClr val="tx1">
              <a:alpha val="28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BR" dirty="0"/>
          </a:p>
        </p:txBody>
      </p:sp>
      <p:pic>
        <p:nvPicPr>
          <p:cNvPr id="5" name="Imagem 4" descr="Ícone&#10;&#10;O conteúdo gerado por IA pode estar incorreto.">
            <a:extLst>
              <a:ext uri="{FF2B5EF4-FFF2-40B4-BE49-F238E27FC236}">
                <a16:creationId xmlns:a16="http://schemas.microsoft.com/office/drawing/2014/main" id="{D0CCB656-385F-4CAD-7976-F69044AB3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69289" y="190638"/>
            <a:ext cx="1550183" cy="10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508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0319C-79B2-0E02-D55D-8E6299F1B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56D4B83-3EA6-CE6A-F4A4-6C9B4DE845B0}"/>
              </a:ext>
            </a:extLst>
          </p:cNvPr>
          <p:cNvGrpSpPr/>
          <p:nvPr/>
        </p:nvGrpSpPr>
        <p:grpSpPr>
          <a:xfrm>
            <a:off x="0" y="0"/>
            <a:ext cx="14630400" cy="8233456"/>
            <a:chOff x="0" y="0"/>
            <a:chExt cx="12192000" cy="6861213"/>
          </a:xfrm>
        </p:grpSpPr>
        <p:pic>
          <p:nvPicPr>
            <p:cNvPr id="9" name="Picture 8" descr="A circular pattern with dots and lines&#10;&#10;Description automatically generated">
              <a:extLst>
                <a:ext uri="{FF2B5EF4-FFF2-40B4-BE49-F238E27FC236}">
                  <a16:creationId xmlns:a16="http://schemas.microsoft.com/office/drawing/2014/main" id="{2F7FF471-2098-5DBA-5E31-85CBA0DB9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"/>
              <a:ext cx="12007121" cy="686121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32BC9A6-6FEF-700C-3839-D14381955F0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1">
                <a:alpha val="85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BR" dirty="0"/>
            </a:p>
          </p:txBody>
        </p:sp>
      </p:grpSp>
      <p:pic>
        <p:nvPicPr>
          <p:cNvPr id="3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FBEE64EB-978F-7A7A-9A66-7D52E839A3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5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F88DCA5E-6BCA-142F-C4C4-AD94A0559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F854E2-4EC1-AD64-EE41-310B0BEDFBB7}"/>
              </a:ext>
            </a:extLst>
          </p:cNvPr>
          <p:cNvSpPr txBox="1"/>
          <p:nvPr/>
        </p:nvSpPr>
        <p:spPr>
          <a:xfrm>
            <a:off x="-592976" y="881149"/>
            <a:ext cx="221677" cy="443198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BR" sz="2160">
              <a:solidFill>
                <a:prstClr val="white"/>
              </a:solidFill>
              <a:latin typeface="Posterama" panose="020B0504020200020000" pitchFamily="34" charset="0"/>
              <a:ea typeface="微软雅黑"/>
              <a:cs typeface="Posterama" panose="020B0504020200020000" pitchFamily="34" charset="0"/>
            </a:endParaRPr>
          </a:p>
        </p:txBody>
      </p:sp>
      <p:sp>
        <p:nvSpPr>
          <p:cNvPr id="30" name="TextBox 2">
            <a:extLst>
              <a:ext uri="{FF2B5EF4-FFF2-40B4-BE49-F238E27FC236}">
                <a16:creationId xmlns:a16="http://schemas.microsoft.com/office/drawing/2014/main" id="{32191DCC-A561-5691-1415-BAB31D59804A}"/>
              </a:ext>
            </a:extLst>
          </p:cNvPr>
          <p:cNvSpPr txBox="1"/>
          <p:nvPr/>
        </p:nvSpPr>
        <p:spPr>
          <a:xfrm>
            <a:off x="2170175" y="3142675"/>
            <a:ext cx="10290049" cy="1944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6400" dirty="0">
                <a:solidFill>
                  <a:srgbClr val="FFFFFF"/>
                </a:solidFill>
                <a:latin typeface="Arial Black" panose="020B0A04020102020204" pitchFamily="34" charset="0"/>
                <a:ea typeface="Aileron Heavy"/>
                <a:cs typeface="Aileron Heavy"/>
                <a:sym typeface="Aileron Heavy"/>
              </a:rPr>
              <a:t>13. </a:t>
            </a:r>
            <a:r>
              <a:rPr lang="en-US" sz="6400" dirty="0" err="1">
                <a:solidFill>
                  <a:srgbClr val="FFFFFF"/>
                </a:solidFill>
                <a:latin typeface="Arial Black" panose="020B0A04020102020204" pitchFamily="34" charset="0"/>
                <a:ea typeface="Aileron Heavy"/>
                <a:cs typeface="Aileron Heavy"/>
                <a:sym typeface="Aileron Heavy"/>
              </a:rPr>
              <a:t>Exemplo</a:t>
            </a:r>
            <a:r>
              <a:rPr lang="en-US" sz="6400" dirty="0">
                <a:solidFill>
                  <a:srgbClr val="FFFFFF"/>
                </a:solidFill>
                <a:latin typeface="Arial Black" panose="020B0A04020102020204" pitchFamily="34" charset="0"/>
                <a:ea typeface="Aileron Heavy"/>
                <a:cs typeface="Aileron Heavy"/>
                <a:sym typeface="Aileron Heavy"/>
              </a:rPr>
              <a:t> </a:t>
            </a:r>
            <a:r>
              <a:rPr lang="en-US" sz="6400" dirty="0" err="1">
                <a:solidFill>
                  <a:srgbClr val="FFFFFF"/>
                </a:solidFill>
                <a:latin typeface="Arial Black" panose="020B0A04020102020204" pitchFamily="34" charset="0"/>
                <a:ea typeface="Aileron Heavy"/>
                <a:cs typeface="Aileron Heavy"/>
                <a:sym typeface="Aileron Heavy"/>
              </a:rPr>
              <a:t>prático</a:t>
            </a:r>
            <a:r>
              <a:rPr lang="en-US" sz="6400" dirty="0">
                <a:solidFill>
                  <a:srgbClr val="FFFFFF"/>
                </a:solidFill>
                <a:latin typeface="Arial Black" panose="020B0A04020102020204" pitchFamily="34" charset="0"/>
                <a:ea typeface="Aileron Heavy"/>
                <a:cs typeface="Aileron Heavy"/>
                <a:sym typeface="Aileron Heavy"/>
              </a:rPr>
              <a:t> de Pipeline</a:t>
            </a:r>
          </a:p>
        </p:txBody>
      </p:sp>
      <p:pic>
        <p:nvPicPr>
          <p:cNvPr id="4" name="Imagem 3" descr="Ícone&#10;&#10;O conteúdo gerado por IA pode estar incorreto.">
            <a:extLst>
              <a:ext uri="{FF2B5EF4-FFF2-40B4-BE49-F238E27FC236}">
                <a16:creationId xmlns:a16="http://schemas.microsoft.com/office/drawing/2014/main" id="{B489404A-1B56-5EC0-1DBC-806C7E58A7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9289" y="190638"/>
            <a:ext cx="1550183" cy="10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050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B2A07-2C94-5F34-2CD5-1CAAC4E55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B731C8D-7ABC-99C6-7097-E44F43E985EF}"/>
              </a:ext>
            </a:extLst>
          </p:cNvPr>
          <p:cNvGrpSpPr/>
          <p:nvPr/>
        </p:nvGrpSpPr>
        <p:grpSpPr>
          <a:xfrm>
            <a:off x="0" y="0"/>
            <a:ext cx="14630400" cy="8233456"/>
            <a:chOff x="0" y="0"/>
            <a:chExt cx="12192000" cy="6861213"/>
          </a:xfrm>
        </p:grpSpPr>
        <p:pic>
          <p:nvPicPr>
            <p:cNvPr id="9" name="Picture 8" descr="A circular pattern with dots and lines&#10;&#10;Description automatically generated">
              <a:extLst>
                <a:ext uri="{FF2B5EF4-FFF2-40B4-BE49-F238E27FC236}">
                  <a16:creationId xmlns:a16="http://schemas.microsoft.com/office/drawing/2014/main" id="{69B7BE2B-AE2D-3250-BC75-A28E32281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"/>
              <a:ext cx="12007121" cy="686121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6C7D7E6-FDF3-377C-589D-509840E7E9BB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1">
                <a:alpha val="85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BR" dirty="0"/>
            </a:p>
          </p:txBody>
        </p:sp>
      </p:grpSp>
      <p:pic>
        <p:nvPicPr>
          <p:cNvPr id="3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08D15058-6097-AC50-645D-D0DA747F0B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5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5C0EB329-5ACA-B42B-F43A-6B360EB3F0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9EEBF1-7A0E-2691-8790-1253111D5439}"/>
              </a:ext>
            </a:extLst>
          </p:cNvPr>
          <p:cNvSpPr txBox="1"/>
          <p:nvPr/>
        </p:nvSpPr>
        <p:spPr>
          <a:xfrm>
            <a:off x="-592976" y="881149"/>
            <a:ext cx="221677" cy="443198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BR" sz="2160">
              <a:solidFill>
                <a:prstClr val="white"/>
              </a:solidFill>
              <a:latin typeface="Posterama" panose="020B0504020200020000" pitchFamily="34" charset="0"/>
              <a:ea typeface="微软雅黑"/>
              <a:cs typeface="Posterama" panose="020B0504020200020000" pitchFamily="34" charset="0"/>
            </a:endParaRPr>
          </a:p>
        </p:txBody>
      </p:sp>
      <p:pic>
        <p:nvPicPr>
          <p:cNvPr id="4" name="Imagem 3" descr="Diagrama&#10;&#10;O conteúdo gerado por IA pode estar incorreto.">
            <a:extLst>
              <a:ext uri="{FF2B5EF4-FFF2-40B4-BE49-F238E27FC236}">
                <a16:creationId xmlns:a16="http://schemas.microsoft.com/office/drawing/2014/main" id="{36DA31D1-A3D0-0418-2514-8114040B6B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1352"/>
            <a:ext cx="14630400" cy="8104983"/>
          </a:xfrm>
          <a:prstGeom prst="rect">
            <a:avLst/>
          </a:prstGeom>
        </p:spPr>
      </p:pic>
      <p:pic>
        <p:nvPicPr>
          <p:cNvPr id="6" name="Imagem 5" descr="Ícone&#10;&#10;O conteúdo gerado por IA pode estar incorreto.">
            <a:extLst>
              <a:ext uri="{FF2B5EF4-FFF2-40B4-BE49-F238E27FC236}">
                <a16:creationId xmlns:a16="http://schemas.microsoft.com/office/drawing/2014/main" id="{0110CA60-3B37-B7C7-1042-3C8BEA2845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69289" y="190638"/>
            <a:ext cx="1550183" cy="10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3977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1D5AA-2DF0-52EF-4DAF-B9C81E3EB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30B194B-C551-4FFA-6DD6-54CAAC77F261}"/>
              </a:ext>
            </a:extLst>
          </p:cNvPr>
          <p:cNvGrpSpPr/>
          <p:nvPr/>
        </p:nvGrpSpPr>
        <p:grpSpPr>
          <a:xfrm>
            <a:off x="0" y="0"/>
            <a:ext cx="14630400" cy="8233456"/>
            <a:chOff x="0" y="0"/>
            <a:chExt cx="12192000" cy="6861213"/>
          </a:xfrm>
        </p:grpSpPr>
        <p:pic>
          <p:nvPicPr>
            <p:cNvPr id="9" name="Picture 8" descr="A circular pattern with dots and lines&#10;&#10;Description automatically generated">
              <a:extLst>
                <a:ext uri="{FF2B5EF4-FFF2-40B4-BE49-F238E27FC236}">
                  <a16:creationId xmlns:a16="http://schemas.microsoft.com/office/drawing/2014/main" id="{D54DC5EC-9EBE-F968-AF43-7EE613DF1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"/>
              <a:ext cx="12007121" cy="686121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2A48E13-4BDD-5810-3F88-D1DBA11F68BB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1">
                <a:alpha val="85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BR" dirty="0"/>
            </a:p>
          </p:txBody>
        </p:sp>
      </p:grpSp>
      <p:pic>
        <p:nvPicPr>
          <p:cNvPr id="3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A8B91F33-967E-A57E-1BDE-FAB2A83A1C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5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137923B7-A30A-4499-1235-416E415925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079023-881C-B034-0B26-1E36063287C9}"/>
              </a:ext>
            </a:extLst>
          </p:cNvPr>
          <p:cNvSpPr txBox="1"/>
          <p:nvPr/>
        </p:nvSpPr>
        <p:spPr>
          <a:xfrm>
            <a:off x="-592976" y="881149"/>
            <a:ext cx="221677" cy="443198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BR" sz="2160">
              <a:solidFill>
                <a:prstClr val="white"/>
              </a:solidFill>
              <a:latin typeface="Posterama" panose="020B0504020200020000" pitchFamily="34" charset="0"/>
              <a:ea typeface="微软雅黑"/>
              <a:cs typeface="Posterama" panose="020B0504020200020000" pitchFamily="34" charset="0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A56D92D2-FFB9-B6EF-3F54-07E20418CF16}"/>
              </a:ext>
            </a:extLst>
          </p:cNvPr>
          <p:cNvSpPr txBox="1"/>
          <p:nvPr/>
        </p:nvSpPr>
        <p:spPr>
          <a:xfrm>
            <a:off x="5126297" y="3157679"/>
            <a:ext cx="4155949" cy="957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6400" dirty="0">
                <a:solidFill>
                  <a:srgbClr val="FFFFFF"/>
                </a:solidFill>
                <a:latin typeface="Arial Black"/>
                <a:cs typeface="Aileron Heavy"/>
                <a:sym typeface="Aileron Heavy"/>
              </a:rPr>
              <a:t>14. CNCF</a:t>
            </a:r>
            <a:endParaRPr lang="pt-BR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ABB58C33-036D-2F48-9363-7BC93E58C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423" y="4437188"/>
            <a:ext cx="8067554" cy="128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32E1E1A3-524F-B36E-5765-66EF8E289366}"/>
              </a:ext>
            </a:extLst>
          </p:cNvPr>
          <p:cNvSpPr/>
          <p:nvPr/>
        </p:nvSpPr>
        <p:spPr>
          <a:xfrm>
            <a:off x="3113590" y="4437188"/>
            <a:ext cx="1585732" cy="12815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E58D7288-4F18-E524-134E-B87835ED8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423" y="4364892"/>
            <a:ext cx="1426156" cy="142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Ícone&#10;&#10;O conteúdo gerado por IA pode estar incorreto.">
            <a:extLst>
              <a:ext uri="{FF2B5EF4-FFF2-40B4-BE49-F238E27FC236}">
                <a16:creationId xmlns:a16="http://schemas.microsoft.com/office/drawing/2014/main" id="{81B5E643-B3A7-7A93-6F1E-DFB5D61A4B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69289" y="190638"/>
            <a:ext cx="1550183" cy="10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944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F5329-B678-195B-B314-A19C6DB1D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D069823-A5E8-F6DC-A542-84933D9C1B54}"/>
              </a:ext>
            </a:extLst>
          </p:cNvPr>
          <p:cNvGrpSpPr/>
          <p:nvPr/>
        </p:nvGrpSpPr>
        <p:grpSpPr>
          <a:xfrm>
            <a:off x="0" y="0"/>
            <a:ext cx="14630400" cy="8233456"/>
            <a:chOff x="0" y="0"/>
            <a:chExt cx="12192000" cy="6861213"/>
          </a:xfrm>
        </p:grpSpPr>
        <p:pic>
          <p:nvPicPr>
            <p:cNvPr id="9" name="Picture 8" descr="A circular pattern with dots and lines&#10;&#10;Description automatically generated">
              <a:extLst>
                <a:ext uri="{FF2B5EF4-FFF2-40B4-BE49-F238E27FC236}">
                  <a16:creationId xmlns:a16="http://schemas.microsoft.com/office/drawing/2014/main" id="{E8F5A75A-1992-A837-89A9-D4F294920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"/>
              <a:ext cx="12007121" cy="686121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D53ADBD-FDA5-5BCF-CADE-6CF5F8AAC12E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1">
                <a:alpha val="85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BR" dirty="0"/>
            </a:p>
          </p:txBody>
        </p:sp>
      </p:grpSp>
      <p:pic>
        <p:nvPicPr>
          <p:cNvPr id="3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552A4A88-52B4-80D4-DD40-A6A43FA5DA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5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061D0007-9A0C-1104-92EC-07FB3A0464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00E646-D20C-8348-B312-30A4267657BB}"/>
              </a:ext>
            </a:extLst>
          </p:cNvPr>
          <p:cNvSpPr txBox="1"/>
          <p:nvPr/>
        </p:nvSpPr>
        <p:spPr>
          <a:xfrm>
            <a:off x="-592976" y="881149"/>
            <a:ext cx="221677" cy="443198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BR" sz="2160">
              <a:solidFill>
                <a:prstClr val="white"/>
              </a:solidFill>
              <a:latin typeface="Posterama" panose="020B0504020200020000" pitchFamily="34" charset="0"/>
              <a:ea typeface="微软雅黑"/>
              <a:cs typeface="Posterama" panose="020B0504020200020000" pitchFamily="34" charset="0"/>
            </a:endParaRPr>
          </a:p>
        </p:txBody>
      </p:sp>
      <p:pic>
        <p:nvPicPr>
          <p:cNvPr id="4" name="Imagem 3" descr="Tela de computador com texto preto sobre fundo branco&#10;&#10;O conteúdo gerado por IA pode estar incorreto.">
            <a:extLst>
              <a:ext uri="{FF2B5EF4-FFF2-40B4-BE49-F238E27FC236}">
                <a16:creationId xmlns:a16="http://schemas.microsoft.com/office/drawing/2014/main" id="{5D41A792-6DCA-1A07-6ED4-A2562D351C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0570" y="122134"/>
            <a:ext cx="4769260" cy="7985331"/>
          </a:xfrm>
          <a:prstGeom prst="rect">
            <a:avLst/>
          </a:prstGeom>
        </p:spPr>
      </p:pic>
      <p:pic>
        <p:nvPicPr>
          <p:cNvPr id="6" name="Imagem 5" descr="Ícone&#10;&#10;O conteúdo gerado por IA pode estar incorreto.">
            <a:extLst>
              <a:ext uri="{FF2B5EF4-FFF2-40B4-BE49-F238E27FC236}">
                <a16:creationId xmlns:a16="http://schemas.microsoft.com/office/drawing/2014/main" id="{4BB93B7C-C663-F8CE-7521-30B642D5C1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69289" y="190638"/>
            <a:ext cx="1550183" cy="10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86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A circular pattern with dots and lines&#10;&#10;Description automatically generated">
            <a:extLst>
              <a:ext uri="{FF2B5EF4-FFF2-40B4-BE49-F238E27FC236}">
                <a16:creationId xmlns:a16="http://schemas.microsoft.com/office/drawing/2014/main" id="{5855871C-CCAE-CC40-D2D4-20288465C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4408545" cy="8233455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/>
          <a:p>
            <a:endParaRPr lang="pt-BR" sz="1620"/>
          </a:p>
        </p:txBody>
      </p:sp>
      <p:pic>
        <p:nvPicPr>
          <p:cNvPr id="48" name="Picture 2" descr="Alura Stars | Alura Cursos Online">
            <a:extLst>
              <a:ext uri="{FF2B5EF4-FFF2-40B4-BE49-F238E27FC236}">
                <a16:creationId xmlns:a16="http://schemas.microsoft.com/office/drawing/2014/main" id="{4034FC7B-8830-6A1B-4A03-1F0595B7A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486" y="3073660"/>
            <a:ext cx="1220600" cy="73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Green Software Champions">
            <a:extLst>
              <a:ext uri="{FF2B5EF4-FFF2-40B4-BE49-F238E27FC236}">
                <a16:creationId xmlns:a16="http://schemas.microsoft.com/office/drawing/2014/main" id="{0EF9CBEE-46B8-4273-3BA0-FDD6509282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6" t="31412" r="24733" b="30669"/>
          <a:stretch/>
        </p:blipFill>
        <p:spPr bwMode="auto">
          <a:xfrm>
            <a:off x="6588627" y="3080818"/>
            <a:ext cx="1645783" cy="64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9">
            <a:extLst>
              <a:ext uri="{FF2B5EF4-FFF2-40B4-BE49-F238E27FC236}">
                <a16:creationId xmlns:a16="http://schemas.microsoft.com/office/drawing/2014/main" id="{C9893B5A-22A2-7B3A-6F4B-0CEBAD53071E}"/>
              </a:ext>
            </a:extLst>
          </p:cNvPr>
          <p:cNvSpPr/>
          <p:nvPr/>
        </p:nvSpPr>
        <p:spPr>
          <a:xfrm>
            <a:off x="0" y="-3856"/>
            <a:ext cx="14630400" cy="8229600"/>
          </a:xfrm>
          <a:prstGeom prst="rect">
            <a:avLst/>
          </a:prstGeom>
          <a:solidFill>
            <a:schemeClr val="tx1">
              <a:alpha val="8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BR" dirty="0"/>
          </a:p>
        </p:txBody>
      </p:sp>
      <p:sp>
        <p:nvSpPr>
          <p:cNvPr id="44" name="AutoShape 8">
            <a:extLst>
              <a:ext uri="{FF2B5EF4-FFF2-40B4-BE49-F238E27FC236}">
                <a16:creationId xmlns:a16="http://schemas.microsoft.com/office/drawing/2014/main" id="{79F66559-F303-3B05-AF88-E74E456DA65C}"/>
              </a:ext>
            </a:extLst>
          </p:cNvPr>
          <p:cNvSpPr/>
          <p:nvPr/>
        </p:nvSpPr>
        <p:spPr>
          <a:xfrm>
            <a:off x="391147" y="2374938"/>
            <a:ext cx="4334516" cy="4862990"/>
          </a:xfrm>
          <a:prstGeom prst="roundRect">
            <a:avLst>
              <a:gd name="adj" fmla="val 3603"/>
            </a:avLst>
          </a:prstGeom>
          <a:solidFill>
            <a:srgbClr val="FFFFFF">
              <a:alpha val="7843"/>
            </a:srgbClr>
          </a:solidFill>
          <a:ln w="12700">
            <a:solidFill>
              <a:srgbClr val="FFFFFF">
                <a:alpha val="9804"/>
              </a:srgbClr>
            </a:solidFill>
          </a:ln>
        </p:spPr>
        <p:txBody>
          <a:bodyPr/>
          <a:lstStyle/>
          <a:p>
            <a:endParaRPr lang="pt-BR" sz="1620"/>
          </a:p>
        </p:txBody>
      </p:sp>
      <p:sp>
        <p:nvSpPr>
          <p:cNvPr id="19" name="Text 13">
            <a:extLst>
              <a:ext uri="{FF2B5EF4-FFF2-40B4-BE49-F238E27FC236}">
                <a16:creationId xmlns:a16="http://schemas.microsoft.com/office/drawing/2014/main" id="{AAA0A88E-E1AF-5D5E-2054-96283816E663}"/>
              </a:ext>
            </a:extLst>
          </p:cNvPr>
          <p:cNvSpPr/>
          <p:nvPr/>
        </p:nvSpPr>
        <p:spPr>
          <a:xfrm>
            <a:off x="568931" y="2414296"/>
            <a:ext cx="5317799" cy="4319912"/>
          </a:xfrm>
          <a:prstGeom prst="rect">
            <a:avLst/>
          </a:prstGeom>
          <a:noFill/>
          <a:ln/>
        </p:spPr>
        <p:txBody>
          <a:bodyPr wrap="square" lIns="109728" tIns="54864" rIns="109728" bIns="54864" rtlCol="0" anchor="t"/>
          <a:lstStyle>
            <a:defPPr>
              <a:defRPr lang="zh-CN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6" indent="-342896">
              <a:lnSpc>
                <a:spcPts val="2798"/>
              </a:lnSpc>
              <a:buFont typeface="Arial" panose="020B0604020202020204" pitchFamily="34" charset="0"/>
              <a:buChar char="•"/>
            </a:pPr>
            <a:r>
              <a:rPr lang="en-US" sz="1680" dirty="0">
                <a:solidFill>
                  <a:schemeClr val="bg1"/>
                </a:solidFill>
                <a:latin typeface="Roboto Slab"/>
                <a:ea typeface="Roboto Slab"/>
                <a:cs typeface="Roboto Slab"/>
              </a:rPr>
              <a:t>10+ </a:t>
            </a:r>
            <a:r>
              <a:rPr lang="en-US" sz="1680" dirty="0" err="1">
                <a:solidFill>
                  <a:schemeClr val="bg1"/>
                </a:solidFill>
                <a:latin typeface="Roboto Slab"/>
                <a:ea typeface="Roboto Slab"/>
                <a:cs typeface="Roboto Slab"/>
              </a:rPr>
              <a:t>anos</a:t>
            </a:r>
            <a:r>
              <a:rPr lang="en-US" sz="1680" dirty="0">
                <a:solidFill>
                  <a:schemeClr val="bg1"/>
                </a:solidFill>
                <a:latin typeface="Roboto Slab"/>
                <a:ea typeface="Roboto Slab"/>
                <a:cs typeface="Roboto Slab"/>
              </a:rPr>
              <a:t> de XP👨🏻‍💻</a:t>
            </a:r>
          </a:p>
          <a:p>
            <a:pPr marL="342896" indent="-342896">
              <a:lnSpc>
                <a:spcPts val="2798"/>
              </a:lnSpc>
              <a:buFont typeface="Arial" panose="020B0604020202020204" pitchFamily="34" charset="0"/>
              <a:buChar char="•"/>
            </a:pPr>
            <a:r>
              <a:rPr lang="en-US" sz="1680" dirty="0">
                <a:solidFill>
                  <a:schemeClr val="bg1"/>
                </a:solidFill>
                <a:latin typeface="Roboto Slab"/>
                <a:ea typeface="Roboto Slab"/>
                <a:cs typeface="Roboto Slab"/>
              </a:rPr>
              <a:t>Senior Azure Platform Engineer</a:t>
            </a:r>
          </a:p>
          <a:p>
            <a:pPr>
              <a:lnSpc>
                <a:spcPts val="2798"/>
              </a:lnSpc>
            </a:pPr>
            <a:r>
              <a:rPr lang="en-US" sz="1680" dirty="0">
                <a:solidFill>
                  <a:schemeClr val="tx2">
                    <a:lumMod val="50000"/>
                    <a:lumOff val="50000"/>
                  </a:schemeClr>
                </a:solidFill>
                <a:latin typeface="Roboto Slab"/>
                <a:ea typeface="Roboto Slab"/>
                <a:cs typeface="Roboto Slab"/>
              </a:rPr>
              <a:t>      @</a:t>
            </a:r>
            <a:r>
              <a:rPr lang="en-US" sz="1680" dirty="0">
                <a:solidFill>
                  <a:schemeClr val="bg1"/>
                </a:solidFill>
                <a:latin typeface="Roboto Slab"/>
                <a:ea typeface="Roboto Slab"/>
                <a:cs typeface="Roboto Slab"/>
              </a:rPr>
              <a:t> Stefanini North America</a:t>
            </a:r>
          </a:p>
          <a:p>
            <a:pPr marL="342896" indent="-342896">
              <a:lnSpc>
                <a:spcPts val="2798"/>
              </a:lnSpc>
              <a:buFont typeface="Arial" panose="020B0604020202020204" pitchFamily="34" charset="0"/>
              <a:buChar char="•"/>
            </a:pPr>
            <a:r>
              <a:rPr lang="en-US" sz="1680" dirty="0">
                <a:solidFill>
                  <a:schemeClr val="bg1"/>
                </a:solidFill>
                <a:latin typeface="Roboto Slab"/>
                <a:ea typeface="Roboto Slab"/>
                <a:cs typeface="Roboto Slab"/>
              </a:rPr>
              <a:t>19 </a:t>
            </a:r>
            <a:r>
              <a:rPr lang="en-US" sz="1680" dirty="0" err="1">
                <a:solidFill>
                  <a:schemeClr val="bg1"/>
                </a:solidFill>
                <a:latin typeface="Roboto Slab"/>
                <a:ea typeface="Roboto Slab"/>
                <a:cs typeface="Roboto Slab"/>
              </a:rPr>
              <a:t>Certificações</a:t>
            </a:r>
            <a:r>
              <a:rPr lang="en-US" sz="1680" dirty="0">
                <a:solidFill>
                  <a:schemeClr val="bg1"/>
                </a:solidFill>
                <a:latin typeface="Roboto Slab"/>
                <a:ea typeface="Roboto Slab"/>
                <a:cs typeface="Roboto Slab"/>
              </a:rPr>
              <a:t> </a:t>
            </a:r>
            <a:r>
              <a:rPr lang="en-US" sz="1680" dirty="0" err="1">
                <a:solidFill>
                  <a:schemeClr val="bg1"/>
                </a:solidFill>
                <a:latin typeface="Roboto Slab"/>
                <a:ea typeface="Roboto Slab"/>
                <a:cs typeface="Roboto Slab"/>
              </a:rPr>
              <a:t>técnicas</a:t>
            </a:r>
            <a:endParaRPr lang="en-US" sz="1680" dirty="0">
              <a:solidFill>
                <a:schemeClr val="bg1"/>
              </a:solidFill>
              <a:latin typeface="Roboto Slab"/>
              <a:ea typeface="Roboto Slab"/>
              <a:cs typeface="Roboto Slab"/>
            </a:endParaRPr>
          </a:p>
          <a:p>
            <a:pPr marL="342896" indent="-342896">
              <a:lnSpc>
                <a:spcPts val="2798"/>
              </a:lnSpc>
              <a:buFont typeface="Arial" panose="020B0604020202020204" pitchFamily="34" charset="0"/>
              <a:buChar char="•"/>
            </a:pPr>
            <a:r>
              <a:rPr lang="en-US" sz="1680" dirty="0" err="1">
                <a:solidFill>
                  <a:schemeClr val="bg1"/>
                </a:solidFill>
                <a:latin typeface="Roboto Slab"/>
                <a:ea typeface="Roboto Slab"/>
                <a:cs typeface="Roboto Slab"/>
              </a:rPr>
              <a:t>Ciências</a:t>
            </a:r>
            <a:r>
              <a:rPr lang="en-US" sz="1680" dirty="0">
                <a:solidFill>
                  <a:schemeClr val="bg1"/>
                </a:solidFill>
                <a:latin typeface="Roboto Slab"/>
                <a:ea typeface="Roboto Slab"/>
                <a:cs typeface="Roboto Slab"/>
              </a:rPr>
              <a:t> da </a:t>
            </a:r>
            <a:r>
              <a:rPr lang="en-US" sz="1680" dirty="0" err="1">
                <a:solidFill>
                  <a:schemeClr val="bg1"/>
                </a:solidFill>
                <a:latin typeface="Roboto Slab"/>
                <a:ea typeface="Roboto Slab"/>
                <a:cs typeface="Roboto Slab"/>
              </a:rPr>
              <a:t>Computação</a:t>
            </a:r>
            <a:r>
              <a:rPr lang="en-US" sz="1680" dirty="0">
                <a:solidFill>
                  <a:schemeClr val="bg1"/>
                </a:solidFill>
                <a:latin typeface="Roboto Slab"/>
                <a:ea typeface="Roboto Slab"/>
                <a:cs typeface="Roboto Slab"/>
              </a:rPr>
              <a:t> 🎓</a:t>
            </a:r>
          </a:p>
          <a:p>
            <a:pPr marL="342896" indent="-342896">
              <a:lnSpc>
                <a:spcPts val="2798"/>
              </a:lnSpc>
              <a:buFont typeface="Arial" panose="020B0604020202020204" pitchFamily="34" charset="0"/>
              <a:buChar char="•"/>
            </a:pPr>
            <a:r>
              <a:rPr lang="en-US" sz="1680" dirty="0">
                <a:solidFill>
                  <a:schemeClr val="bg1"/>
                </a:solidFill>
                <a:latin typeface="Roboto Slab"/>
                <a:ea typeface="Roboto Slab"/>
                <a:cs typeface="Roboto Slab"/>
              </a:rPr>
              <a:t>Pós </a:t>
            </a:r>
            <a:r>
              <a:rPr lang="en-US" sz="1680" dirty="0" err="1">
                <a:solidFill>
                  <a:schemeClr val="bg1"/>
                </a:solidFill>
                <a:latin typeface="Roboto Slab"/>
                <a:ea typeface="Roboto Slab"/>
                <a:cs typeface="Roboto Slab"/>
              </a:rPr>
              <a:t>na</a:t>
            </a:r>
            <a:r>
              <a:rPr lang="en-US" sz="1680" dirty="0">
                <a:solidFill>
                  <a:schemeClr val="bg1"/>
                </a:solidFill>
                <a:latin typeface="Roboto Slab"/>
                <a:ea typeface="Roboto Slab"/>
                <a:cs typeface="Roboto Slab"/>
              </a:rPr>
              <a:t> </a:t>
            </a:r>
            <a:r>
              <a:rPr lang="en-US" sz="1680" dirty="0" err="1">
                <a:solidFill>
                  <a:schemeClr val="bg1"/>
                </a:solidFill>
                <a:latin typeface="Roboto Slab"/>
                <a:ea typeface="Roboto Slab"/>
                <a:cs typeface="Roboto Slab"/>
              </a:rPr>
              <a:t>área</a:t>
            </a:r>
            <a:r>
              <a:rPr lang="en-US" sz="1680" dirty="0">
                <a:solidFill>
                  <a:schemeClr val="bg1"/>
                </a:solidFill>
                <a:latin typeface="Roboto Slab"/>
                <a:ea typeface="Roboto Slab"/>
                <a:cs typeface="Roboto Slab"/>
              </a:rPr>
              <a:t> de </a:t>
            </a:r>
            <a:r>
              <a:rPr lang="en-US" sz="1680" dirty="0" err="1">
                <a:solidFill>
                  <a:schemeClr val="bg1"/>
                </a:solidFill>
                <a:latin typeface="Roboto Slab"/>
                <a:ea typeface="Roboto Slab"/>
                <a:cs typeface="Roboto Slab"/>
              </a:rPr>
              <a:t>educação</a:t>
            </a:r>
            <a:endParaRPr lang="en-US" sz="1680" dirty="0">
              <a:solidFill>
                <a:schemeClr val="bg1"/>
              </a:solidFill>
              <a:latin typeface="Roboto Slab"/>
              <a:ea typeface="Roboto Slab"/>
              <a:cs typeface="Roboto Slab"/>
            </a:endParaRPr>
          </a:p>
          <a:p>
            <a:pPr marL="342896" indent="-342896">
              <a:lnSpc>
                <a:spcPts val="2798"/>
              </a:lnSpc>
              <a:buFont typeface="Arial" panose="020B0604020202020204" pitchFamily="34" charset="0"/>
              <a:buChar char="•"/>
            </a:pPr>
            <a:r>
              <a:rPr lang="en-US" sz="1680" dirty="0">
                <a:solidFill>
                  <a:schemeClr val="bg1"/>
                </a:solidFill>
                <a:latin typeface="Roboto Slab"/>
                <a:ea typeface="Roboto Slab"/>
                <a:cs typeface="Roboto Slab"/>
              </a:rPr>
              <a:t>MVP Azure Compute Infrastructure</a:t>
            </a:r>
          </a:p>
          <a:p>
            <a:pPr marL="342896" indent="-342896">
              <a:lnSpc>
                <a:spcPts val="2798"/>
              </a:lnSpc>
              <a:buFont typeface="Arial" panose="020B0604020202020204" pitchFamily="34" charset="0"/>
              <a:buChar char="•"/>
            </a:pPr>
            <a:r>
              <a:rPr lang="en-US" sz="1680" dirty="0">
                <a:solidFill>
                  <a:schemeClr val="bg1"/>
                </a:solidFill>
                <a:latin typeface="Roboto Slab"/>
                <a:ea typeface="Roboto Slab"/>
                <a:cs typeface="Roboto Slab"/>
              </a:rPr>
              <a:t>DevOps Institute Ambassador </a:t>
            </a:r>
          </a:p>
          <a:p>
            <a:pPr marL="342896" indent="-342896">
              <a:lnSpc>
                <a:spcPts val="2798"/>
              </a:lnSpc>
              <a:buFont typeface="Arial" panose="020B0604020202020204" pitchFamily="34" charset="0"/>
              <a:buChar char="•"/>
            </a:pPr>
            <a:r>
              <a:rPr lang="en-US" sz="1680" dirty="0">
                <a:solidFill>
                  <a:schemeClr val="bg1"/>
                </a:solidFill>
                <a:latin typeface="Roboto Slab"/>
                <a:ea typeface="Roboto Slab"/>
                <a:cs typeface="Roboto Slab"/>
              </a:rPr>
              <a:t>Alura Star</a:t>
            </a:r>
          </a:p>
          <a:p>
            <a:pPr marL="342896" indent="-342896">
              <a:lnSpc>
                <a:spcPts val="2798"/>
              </a:lnSpc>
              <a:buFont typeface="Arial" panose="020B0604020202020204" pitchFamily="34" charset="0"/>
              <a:buChar char="•"/>
            </a:pPr>
            <a:r>
              <a:rPr lang="en-US" sz="1680" dirty="0">
                <a:solidFill>
                  <a:schemeClr val="bg1"/>
                </a:solidFill>
                <a:latin typeface="Roboto Slab"/>
                <a:ea typeface="Roboto Slab"/>
                <a:cs typeface="Roboto Slab"/>
              </a:rPr>
              <a:t>Green Software Champion</a:t>
            </a:r>
          </a:p>
          <a:p>
            <a:pPr marL="342896" indent="-342896">
              <a:lnSpc>
                <a:spcPts val="2798"/>
              </a:lnSpc>
              <a:buFont typeface="Arial" panose="020B0604020202020204" pitchFamily="34" charset="0"/>
              <a:buChar char="•"/>
            </a:pPr>
            <a:r>
              <a:rPr lang="en-US" sz="1680" dirty="0" err="1">
                <a:solidFill>
                  <a:schemeClr val="bg1"/>
                </a:solidFill>
                <a:latin typeface="Roboto Slab"/>
                <a:ea typeface="Roboto Slab"/>
                <a:cs typeface="Roboto Slab"/>
              </a:rPr>
              <a:t>Comunnity</a:t>
            </a:r>
            <a:r>
              <a:rPr lang="en-US" sz="1680" dirty="0">
                <a:solidFill>
                  <a:schemeClr val="bg1"/>
                </a:solidFill>
                <a:latin typeface="Roboto Slab"/>
                <a:ea typeface="Roboto Slab"/>
                <a:cs typeface="Roboto Slab"/>
              </a:rPr>
              <a:t> Organizer *Floripa</a:t>
            </a:r>
          </a:p>
          <a:p>
            <a:pPr marL="342896" indent="-342896">
              <a:lnSpc>
                <a:spcPts val="2798"/>
              </a:lnSpc>
              <a:buFont typeface="Arial" panose="020B0604020202020204" pitchFamily="34" charset="0"/>
              <a:buChar char="•"/>
            </a:pPr>
            <a:r>
              <a:rPr lang="en-US" sz="1680" dirty="0">
                <a:solidFill>
                  <a:schemeClr val="bg1"/>
                </a:solidFill>
                <a:latin typeface="Roboto Slab"/>
                <a:ea typeface="Roboto Slab"/>
                <a:cs typeface="Roboto Slab"/>
              </a:rPr>
              <a:t>Host Low0pscast</a:t>
            </a:r>
          </a:p>
          <a:p>
            <a:pPr marL="342896" indent="-342896">
              <a:lnSpc>
                <a:spcPts val="2798"/>
              </a:lnSpc>
              <a:buFont typeface="Arial" panose="020B0604020202020204" pitchFamily="34" charset="0"/>
              <a:buChar char="•"/>
            </a:pPr>
            <a:r>
              <a:rPr lang="en-US" sz="1680" dirty="0">
                <a:solidFill>
                  <a:schemeClr val="bg1"/>
                </a:solidFill>
                <a:latin typeface="Roboto Slab"/>
                <a:ea typeface="Roboto Slab"/>
                <a:cs typeface="Roboto Slab"/>
              </a:rPr>
              <a:t>Pai de pet🐕</a:t>
            </a:r>
            <a:endParaRPr lang="en-US" sz="1680" dirty="0"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pic>
        <p:nvPicPr>
          <p:cNvPr id="41" name="Picture 39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5B236163-180D-10C6-4BBE-5994D40775F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7291" b="20142"/>
          <a:stretch>
            <a:fillRect/>
          </a:stretch>
        </p:blipFill>
        <p:spPr>
          <a:xfrm>
            <a:off x="368577" y="690432"/>
            <a:ext cx="1961342" cy="1075110"/>
          </a:xfrm>
          <a:prstGeom prst="rect">
            <a:avLst/>
          </a:prstGeom>
        </p:spPr>
      </p:pic>
      <p:sp>
        <p:nvSpPr>
          <p:cNvPr id="40" name="Text 2">
            <a:extLst>
              <a:ext uri="{FF2B5EF4-FFF2-40B4-BE49-F238E27FC236}">
                <a16:creationId xmlns:a16="http://schemas.microsoft.com/office/drawing/2014/main" id="{0E8D38D5-A403-8EFB-8F85-DEA8F2F9E180}"/>
              </a:ext>
            </a:extLst>
          </p:cNvPr>
          <p:cNvSpPr/>
          <p:nvPr/>
        </p:nvSpPr>
        <p:spPr>
          <a:xfrm>
            <a:off x="2266141" y="497968"/>
            <a:ext cx="2391329" cy="1487033"/>
          </a:xfrm>
          <a:prstGeom prst="rect">
            <a:avLst/>
          </a:prstGeom>
          <a:noFill/>
          <a:ln/>
        </p:spPr>
        <p:txBody>
          <a:bodyPr wrap="none" lIns="109728" tIns="54864" rIns="109728" bIns="54864" rtlCol="0" anchor="t"/>
          <a:lstStyle>
            <a:defPPr>
              <a:defRPr lang="zh-CN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467"/>
              </a:lnSpc>
            </a:pPr>
            <a:r>
              <a:rPr lang="pt-BR" sz="4320" dirty="0">
                <a:solidFill>
                  <a:schemeClr val="bg1"/>
                </a:solidFill>
                <a:latin typeface="Roboto Slab"/>
                <a:ea typeface="Roboto Slab"/>
                <a:cs typeface="Roboto Slab"/>
              </a:rPr>
              <a:t>R</a:t>
            </a:r>
            <a:r>
              <a:rPr lang="en-US" sz="4320" dirty="0" err="1">
                <a:solidFill>
                  <a:schemeClr val="bg1"/>
                </a:solidFill>
                <a:latin typeface="Roboto Slab"/>
                <a:ea typeface="Roboto Slab"/>
                <a:cs typeface="Roboto Slab"/>
              </a:rPr>
              <a:t>afael</a:t>
            </a:r>
            <a:r>
              <a:rPr lang="en-US" sz="4320" dirty="0">
                <a:solidFill>
                  <a:schemeClr val="bg1"/>
                </a:solidFill>
                <a:latin typeface="Roboto Slab"/>
                <a:ea typeface="Roboto Slab"/>
                <a:cs typeface="Roboto Slab"/>
              </a:rPr>
              <a:t> </a:t>
            </a:r>
          </a:p>
          <a:p>
            <a:pPr>
              <a:lnSpc>
                <a:spcPts val="5467"/>
              </a:lnSpc>
            </a:pPr>
            <a:r>
              <a:rPr lang="en-US" sz="4320" dirty="0">
                <a:solidFill>
                  <a:schemeClr val="bg1"/>
                </a:solidFill>
                <a:latin typeface="Roboto Slab"/>
                <a:ea typeface="Roboto Slab"/>
                <a:cs typeface="Roboto Slab"/>
              </a:rPr>
              <a:t>Ferreira</a:t>
            </a:r>
            <a:endParaRPr lang="en-US" sz="4320" dirty="0">
              <a:solidFill>
                <a:schemeClr val="bg1"/>
              </a:solidFill>
              <a:latin typeface="Abadi"/>
              <a:ea typeface="Roboto Slab"/>
              <a:cs typeface="Roboto Slab"/>
            </a:endParaRPr>
          </a:p>
        </p:txBody>
      </p:sp>
      <p:pic>
        <p:nvPicPr>
          <p:cNvPr id="36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2D42906C-D4AF-206A-878E-49ACAECDEAD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834" r="6834"/>
          <a:stretch>
            <a:fillRect/>
          </a:stretch>
        </p:blipFill>
        <p:spPr>
          <a:xfrm>
            <a:off x="275091" y="7371575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20" name="Imagem 19" descr="ITIL® Foundation">
            <a:extLst>
              <a:ext uri="{FF2B5EF4-FFF2-40B4-BE49-F238E27FC236}">
                <a16:creationId xmlns:a16="http://schemas.microsoft.com/office/drawing/2014/main" id="{BC9F258A-781D-2CE6-ADBB-E140C6C806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303" y="6956894"/>
            <a:ext cx="733102" cy="733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m 20" descr="Placa azul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627E3EA5-F086-A0D6-5D2E-E9AD21D7C0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284" y="5890240"/>
            <a:ext cx="740410" cy="740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Imagem 26" descr="Placa azul com letras brancas&#10;&#10;Descrição gerada automaticamente">
            <a:extLst>
              <a:ext uri="{FF2B5EF4-FFF2-40B4-BE49-F238E27FC236}">
                <a16:creationId xmlns:a16="http://schemas.microsoft.com/office/drawing/2014/main" id="{BD6C7B7B-B30A-D18E-8445-35587B9C80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430" y="6805539"/>
            <a:ext cx="1106170" cy="1106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Imagem 31" descr="Placa com fundo preto&#10;&#10;Descrição gerada automaticamente">
            <a:extLst>
              <a:ext uri="{FF2B5EF4-FFF2-40B4-BE49-F238E27FC236}">
                <a16:creationId xmlns:a16="http://schemas.microsoft.com/office/drawing/2014/main" id="{56B8E22B-2DC9-853D-23E1-82FD46794F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20" y="6965007"/>
            <a:ext cx="732155" cy="732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Imagem 32" descr="Placa azul com letras brancas em fundo preto&#10;&#10;Descrição gerada automaticamente">
            <a:extLst>
              <a:ext uri="{FF2B5EF4-FFF2-40B4-BE49-F238E27FC236}">
                <a16:creationId xmlns:a16="http://schemas.microsoft.com/office/drawing/2014/main" id="{C3AA5B02-F253-7F6D-B703-46163C3135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329" y="5696282"/>
            <a:ext cx="1104900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E11F89AE-0427-FC41-6610-68BA0ABFAC6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847" y="5852141"/>
            <a:ext cx="1577340" cy="791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Imagem 34" descr="Texto&#10;&#10;Descrição gerada automaticamente com confiança média">
            <a:extLst>
              <a:ext uri="{FF2B5EF4-FFF2-40B4-BE49-F238E27FC236}">
                <a16:creationId xmlns:a16="http://schemas.microsoft.com/office/drawing/2014/main" id="{225C89C8-3AA9-B92E-4788-CBECF2625E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82" y="5829281"/>
            <a:ext cx="800100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36" descr="A blue and white circle with text&#10;&#10;Description automatically generated">
            <a:extLst>
              <a:ext uri="{FF2B5EF4-FFF2-40B4-BE49-F238E27FC236}">
                <a16:creationId xmlns:a16="http://schemas.microsoft.com/office/drawing/2014/main" id="{693BD835-DBA2-F3DE-3B94-FF6431CA0BD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953" y="6912479"/>
            <a:ext cx="837212" cy="837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Picture 2" descr="GitHub Foundations">
            <a:extLst>
              <a:ext uri="{FF2B5EF4-FFF2-40B4-BE49-F238E27FC236}">
                <a16:creationId xmlns:a16="http://schemas.microsoft.com/office/drawing/2014/main" id="{8F48E741-44DC-897A-44BA-854FCCD1C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089" y="6956896"/>
            <a:ext cx="858025" cy="85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Imagem 45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82B9C151-2539-63C3-B84B-5E69B6847A7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459" y="5839199"/>
            <a:ext cx="961983" cy="961983"/>
          </a:xfrm>
          <a:prstGeom prst="rect">
            <a:avLst/>
          </a:prstGeom>
        </p:spPr>
      </p:pic>
      <p:pic>
        <p:nvPicPr>
          <p:cNvPr id="47" name="Picture 37" descr="A blue sign with white text&#10;&#10;Description automatically generated">
            <a:extLst>
              <a:ext uri="{FF2B5EF4-FFF2-40B4-BE49-F238E27FC236}">
                <a16:creationId xmlns:a16="http://schemas.microsoft.com/office/drawing/2014/main" id="{2948C04D-924F-2C94-BA6C-1CB01AD2070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39850" y="1111841"/>
            <a:ext cx="2894997" cy="1168021"/>
          </a:xfrm>
          <a:prstGeom prst="rect">
            <a:avLst/>
          </a:prstGeom>
        </p:spPr>
      </p:pic>
      <p:pic>
        <p:nvPicPr>
          <p:cNvPr id="50" name="Imagem 49" descr="Uma imagem contendo Ícone&#10;&#10;O conteúdo gerado por IA pode estar incorreto.">
            <a:extLst>
              <a:ext uri="{FF2B5EF4-FFF2-40B4-BE49-F238E27FC236}">
                <a16:creationId xmlns:a16="http://schemas.microsoft.com/office/drawing/2014/main" id="{56A6FED5-C860-8C0A-B261-AC29BF33E3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78812" y="4253366"/>
            <a:ext cx="1143068" cy="1143068"/>
          </a:xfrm>
          <a:prstGeom prst="rect">
            <a:avLst/>
          </a:prstGeom>
        </p:spPr>
      </p:pic>
      <p:pic>
        <p:nvPicPr>
          <p:cNvPr id="7" name="Picture 2" descr="Alura Stars | Alura Cursos Online">
            <a:extLst>
              <a:ext uri="{FF2B5EF4-FFF2-40B4-BE49-F238E27FC236}">
                <a16:creationId xmlns:a16="http://schemas.microsoft.com/office/drawing/2014/main" id="{7F208609-CE99-8608-D246-578C7B1B2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486" y="3109034"/>
            <a:ext cx="1220600" cy="73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reen Software Champions">
            <a:extLst>
              <a:ext uri="{FF2B5EF4-FFF2-40B4-BE49-F238E27FC236}">
                <a16:creationId xmlns:a16="http://schemas.microsoft.com/office/drawing/2014/main" id="{C6EA2163-7BAA-D071-5BA8-CFD9A4BA4F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6" t="31412" r="24733" b="30669"/>
          <a:stretch/>
        </p:blipFill>
        <p:spPr bwMode="auto">
          <a:xfrm>
            <a:off x="6588627" y="3116193"/>
            <a:ext cx="1645783" cy="64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 descr="Homem de camisa preta&#10;&#10;O conteúdo gerado por IA pode estar incorreto.">
            <a:extLst>
              <a:ext uri="{FF2B5EF4-FFF2-40B4-BE49-F238E27FC236}">
                <a16:creationId xmlns:a16="http://schemas.microsoft.com/office/drawing/2014/main" id="{4E4A9F44-7001-DF46-02E3-B9CE10C4F0C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098" y="1112166"/>
            <a:ext cx="3929550" cy="39069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Imagem 21" descr="Placa azul com letras brancas em fundo preto&#10;&#10;Descrição gerada automaticamente">
            <a:extLst>
              <a:ext uri="{FF2B5EF4-FFF2-40B4-BE49-F238E27FC236}">
                <a16:creationId xmlns:a16="http://schemas.microsoft.com/office/drawing/2014/main" id="{1825CAC2-C47B-0193-4D76-7157DBBB16C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379" y="5894503"/>
            <a:ext cx="777240" cy="77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m 22" descr="Placa azul com letras brancas&#10;&#10;Descrição gerada automaticamente">
            <a:extLst>
              <a:ext uri="{FF2B5EF4-FFF2-40B4-BE49-F238E27FC236}">
                <a16:creationId xmlns:a16="http://schemas.microsoft.com/office/drawing/2014/main" id="{AF9B0023-6CB7-3F35-DDDA-DAC2F01E6A5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2267" y="5895138"/>
            <a:ext cx="777240" cy="77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m 23" descr="Placa azul com letras brancas&#10;&#10;Descrição gerada automaticamente">
            <a:extLst>
              <a:ext uri="{FF2B5EF4-FFF2-40B4-BE49-F238E27FC236}">
                <a16:creationId xmlns:a16="http://schemas.microsoft.com/office/drawing/2014/main" id="{7CE0E9DB-7520-658E-2266-AB2344F2F36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2700" y="6989596"/>
            <a:ext cx="760096" cy="760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m 24" descr="Placa azul com letras brancas&#10;&#10;Descrição gerada automaticamente">
            <a:extLst>
              <a:ext uri="{FF2B5EF4-FFF2-40B4-BE49-F238E27FC236}">
                <a16:creationId xmlns:a16="http://schemas.microsoft.com/office/drawing/2014/main" id="{0480B8C8-51CE-283F-8450-D9E79EE8507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560" y="5895138"/>
            <a:ext cx="777240" cy="77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Imagem 25" descr="Placa azul com letras brancas&#10;&#10;Descrição gerada automaticamente">
            <a:extLst>
              <a:ext uri="{FF2B5EF4-FFF2-40B4-BE49-F238E27FC236}">
                <a16:creationId xmlns:a16="http://schemas.microsoft.com/office/drawing/2014/main" id="{BC6849C7-DC00-68C5-9604-4A3FE5CA761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2656" y="5895138"/>
            <a:ext cx="777240" cy="77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Imagem 27" descr="Placa azul com letras brancas&#10;&#10;Descrição gerada automaticamente">
            <a:extLst>
              <a:ext uri="{FF2B5EF4-FFF2-40B4-BE49-F238E27FC236}">
                <a16:creationId xmlns:a16="http://schemas.microsoft.com/office/drawing/2014/main" id="{2CEAC5A9-323A-5EC6-7A51-8C90E67C0023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351" y="5895138"/>
            <a:ext cx="777240" cy="77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Imagem 28" descr="Placa azul com letras brancas&#10;&#10;Descrição gerada automaticamente">
            <a:extLst>
              <a:ext uri="{FF2B5EF4-FFF2-40B4-BE49-F238E27FC236}">
                <a16:creationId xmlns:a16="http://schemas.microsoft.com/office/drawing/2014/main" id="{13DADFBB-63C0-FD48-59C1-84C645253741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8873" y="6981976"/>
            <a:ext cx="760096" cy="760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Imagem 29" descr="Placa azul com letras brancas&#10;&#10;Descrição gerada automaticamente">
            <a:extLst>
              <a:ext uri="{FF2B5EF4-FFF2-40B4-BE49-F238E27FC236}">
                <a16:creationId xmlns:a16="http://schemas.microsoft.com/office/drawing/2014/main" id="{FBA30E3D-D4F6-577E-AB6E-F30B3734CDEB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523" y="6989596"/>
            <a:ext cx="760096" cy="760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Imagem 30" descr="Placa azul com letras brancas&#10;&#10;Descrição gerada automaticamente">
            <a:extLst>
              <a:ext uri="{FF2B5EF4-FFF2-40B4-BE49-F238E27FC236}">
                <a16:creationId xmlns:a16="http://schemas.microsoft.com/office/drawing/2014/main" id="{36683B44-D36C-7FAC-CDAB-2164C381E01E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5300" y="6981976"/>
            <a:ext cx="760096" cy="760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 descr="Ícone&#10;&#10;O conteúdo gerado por IA pode estar incorreto.">
            <a:extLst>
              <a:ext uri="{FF2B5EF4-FFF2-40B4-BE49-F238E27FC236}">
                <a16:creationId xmlns:a16="http://schemas.microsoft.com/office/drawing/2014/main" id="{193E8A8E-23A0-2E4B-FC78-40D102851E8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3768586" y="126231"/>
            <a:ext cx="861814" cy="564201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8F46A-6BEF-2D9A-B7F8-0F67D273D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F53B621-4B40-6775-8689-6FEEA84FBF4E}"/>
              </a:ext>
            </a:extLst>
          </p:cNvPr>
          <p:cNvGrpSpPr/>
          <p:nvPr/>
        </p:nvGrpSpPr>
        <p:grpSpPr>
          <a:xfrm>
            <a:off x="0" y="0"/>
            <a:ext cx="14630400" cy="8233456"/>
            <a:chOff x="0" y="0"/>
            <a:chExt cx="12192000" cy="6861213"/>
          </a:xfrm>
        </p:grpSpPr>
        <p:pic>
          <p:nvPicPr>
            <p:cNvPr id="9" name="Picture 8" descr="A circular pattern with dots and lines&#10;&#10;Description automatically generated">
              <a:extLst>
                <a:ext uri="{FF2B5EF4-FFF2-40B4-BE49-F238E27FC236}">
                  <a16:creationId xmlns:a16="http://schemas.microsoft.com/office/drawing/2014/main" id="{B8FB383B-DB7C-8664-50FA-87503E6D2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"/>
              <a:ext cx="12007121" cy="686121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3D12DC2-671F-A944-FC1B-F062CC051A2E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1">
                <a:alpha val="85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BR" dirty="0"/>
            </a:p>
          </p:txBody>
        </p:sp>
      </p:grpSp>
      <p:pic>
        <p:nvPicPr>
          <p:cNvPr id="3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58C515E0-2C08-DE24-F8A4-A376EE3669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5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A1925389-7CC2-28F2-95F8-9A787314D7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E8EB92-4032-3E65-0DAA-72EA97C306EE}"/>
              </a:ext>
            </a:extLst>
          </p:cNvPr>
          <p:cNvSpPr txBox="1"/>
          <p:nvPr/>
        </p:nvSpPr>
        <p:spPr>
          <a:xfrm>
            <a:off x="-592976" y="881149"/>
            <a:ext cx="221677" cy="443198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BR" sz="2160">
              <a:solidFill>
                <a:prstClr val="white"/>
              </a:solidFill>
              <a:latin typeface="Posterama" panose="020B0504020200020000" pitchFamily="34" charset="0"/>
              <a:ea typeface="微软雅黑"/>
              <a:cs typeface="Posterama" panose="020B0504020200020000" pitchFamily="34" charset="0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93A41A62-2E89-7C9B-C14D-B3C00C9A2EBA}"/>
              </a:ext>
            </a:extLst>
          </p:cNvPr>
          <p:cNvSpPr txBox="1"/>
          <p:nvPr/>
        </p:nvSpPr>
        <p:spPr>
          <a:xfrm>
            <a:off x="3662425" y="3636400"/>
            <a:ext cx="7305549" cy="956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6400" dirty="0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15. Case </a:t>
            </a:r>
            <a:r>
              <a:rPr lang="en-US" sz="6400" dirty="0" err="1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Rápido</a:t>
            </a:r>
            <a:endParaRPr lang="en-US" sz="6400" dirty="0" err="1">
              <a:solidFill>
                <a:srgbClr val="FFFFFF"/>
              </a:solidFill>
              <a:latin typeface="Arial Black"/>
              <a:ea typeface="Aileron Heavy"/>
              <a:cs typeface="Aileron Heavy"/>
            </a:endParaRPr>
          </a:p>
        </p:txBody>
      </p:sp>
      <p:pic>
        <p:nvPicPr>
          <p:cNvPr id="4" name="Imagem 3" descr="Ícone&#10;&#10;O conteúdo gerado por IA pode estar incorreto.">
            <a:extLst>
              <a:ext uri="{FF2B5EF4-FFF2-40B4-BE49-F238E27FC236}">
                <a16:creationId xmlns:a16="http://schemas.microsoft.com/office/drawing/2014/main" id="{16D41DEC-DF91-9BBB-A513-C3A6BB7FAB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9289" y="190638"/>
            <a:ext cx="1550183" cy="10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025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129A1-1490-20A9-FDD9-D3E572F62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D4FD465-B586-FEEC-8778-DF8EC85EE28C}"/>
              </a:ext>
            </a:extLst>
          </p:cNvPr>
          <p:cNvGrpSpPr/>
          <p:nvPr/>
        </p:nvGrpSpPr>
        <p:grpSpPr>
          <a:xfrm>
            <a:off x="0" y="0"/>
            <a:ext cx="14630400" cy="8233456"/>
            <a:chOff x="0" y="0"/>
            <a:chExt cx="12192000" cy="6861213"/>
          </a:xfrm>
        </p:grpSpPr>
        <p:pic>
          <p:nvPicPr>
            <p:cNvPr id="9" name="Picture 8" descr="A circular pattern with dots and lines&#10;&#10;Description automatically generated">
              <a:extLst>
                <a:ext uri="{FF2B5EF4-FFF2-40B4-BE49-F238E27FC236}">
                  <a16:creationId xmlns:a16="http://schemas.microsoft.com/office/drawing/2014/main" id="{FFE6E50A-2FC0-A398-E0A6-D700872E2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"/>
              <a:ext cx="12007121" cy="686121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ABDC14E-0341-DB70-8CB0-F5682A263019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1">
                <a:alpha val="85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BR" dirty="0"/>
            </a:p>
          </p:txBody>
        </p:sp>
      </p:grpSp>
      <p:pic>
        <p:nvPicPr>
          <p:cNvPr id="3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0C6910B8-B7B6-10F3-8D9C-EEEF9DC912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5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627D905C-49DF-ECF7-8985-82DB6B97F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120BEB-6178-DD48-A64A-D4398FC13805}"/>
              </a:ext>
            </a:extLst>
          </p:cNvPr>
          <p:cNvSpPr txBox="1"/>
          <p:nvPr/>
        </p:nvSpPr>
        <p:spPr>
          <a:xfrm>
            <a:off x="-592976" y="881149"/>
            <a:ext cx="221677" cy="443198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BR" sz="2160">
              <a:solidFill>
                <a:prstClr val="white"/>
              </a:solidFill>
              <a:latin typeface="Posterama" panose="020B0504020200020000" pitchFamily="34" charset="0"/>
              <a:ea typeface="微软雅黑"/>
              <a:cs typeface="Posterama" panose="020B0504020200020000" pitchFamily="34" charset="0"/>
            </a:endParaRPr>
          </a:p>
        </p:txBody>
      </p:sp>
      <p:sp>
        <p:nvSpPr>
          <p:cNvPr id="4" name="Text 0">
            <a:extLst>
              <a:ext uri="{FF2B5EF4-FFF2-40B4-BE49-F238E27FC236}">
                <a16:creationId xmlns:a16="http://schemas.microsoft.com/office/drawing/2014/main" id="{407CDC4F-7AE3-B8EB-3D9B-ED1C6ECB70BA}"/>
              </a:ext>
            </a:extLst>
          </p:cNvPr>
          <p:cNvSpPr/>
          <p:nvPr/>
        </p:nvSpPr>
        <p:spPr>
          <a:xfrm>
            <a:off x="793790" y="1899285"/>
            <a:ext cx="625090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2F3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Um Exemplo Concreto</a:t>
            </a:r>
            <a:endParaRPr lang="en-US" sz="4450" dirty="0"/>
          </a:p>
        </p:txBody>
      </p:sp>
      <p:sp>
        <p:nvSpPr>
          <p:cNvPr id="7" name="Shape 1">
            <a:extLst>
              <a:ext uri="{FF2B5EF4-FFF2-40B4-BE49-F238E27FC236}">
                <a16:creationId xmlns:a16="http://schemas.microsoft.com/office/drawing/2014/main" id="{539D5900-DAF8-8C29-172C-788D2452520F}"/>
              </a:ext>
            </a:extLst>
          </p:cNvPr>
          <p:cNvSpPr/>
          <p:nvPr/>
        </p:nvSpPr>
        <p:spPr>
          <a:xfrm>
            <a:off x="793790" y="3061692"/>
            <a:ext cx="2173724" cy="807958"/>
          </a:xfrm>
          <a:prstGeom prst="roundRect">
            <a:avLst>
              <a:gd name="adj" fmla="val 11791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2">
            <a:extLst>
              <a:ext uri="{FF2B5EF4-FFF2-40B4-BE49-F238E27FC236}">
                <a16:creationId xmlns:a16="http://schemas.microsoft.com/office/drawing/2014/main" id="{9F1528D7-45A3-691E-4535-779709EEA53C}"/>
              </a:ext>
            </a:extLst>
          </p:cNvPr>
          <p:cNvSpPr/>
          <p:nvPr/>
        </p:nvSpPr>
        <p:spPr>
          <a:xfrm>
            <a:off x="1028224" y="3238857"/>
            <a:ext cx="82748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1</a:t>
            </a:r>
            <a:endParaRPr lang="en-US" sz="2200" dirty="0"/>
          </a:p>
        </p:txBody>
      </p:sp>
      <p:sp>
        <p:nvSpPr>
          <p:cNvPr id="12" name="Text 3">
            <a:extLst>
              <a:ext uri="{FF2B5EF4-FFF2-40B4-BE49-F238E27FC236}">
                <a16:creationId xmlns:a16="http://schemas.microsoft.com/office/drawing/2014/main" id="{BB438D15-AE8C-2D50-FDBE-510FC83E498E}"/>
              </a:ext>
            </a:extLst>
          </p:cNvPr>
          <p:cNvSpPr/>
          <p:nvPr/>
        </p:nvSpPr>
        <p:spPr>
          <a:xfrm>
            <a:off x="3194328" y="3288506"/>
            <a:ext cx="332767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Deploy a cada 6 meses</a:t>
            </a:r>
            <a:endParaRPr lang="en-US" sz="2200" dirty="0"/>
          </a:p>
        </p:txBody>
      </p:sp>
      <p:sp>
        <p:nvSpPr>
          <p:cNvPr id="13" name="Shape 4">
            <a:extLst>
              <a:ext uri="{FF2B5EF4-FFF2-40B4-BE49-F238E27FC236}">
                <a16:creationId xmlns:a16="http://schemas.microsoft.com/office/drawing/2014/main" id="{AFB9DE68-F60F-7889-9D19-64B52C329C23}"/>
              </a:ext>
            </a:extLst>
          </p:cNvPr>
          <p:cNvSpPr/>
          <p:nvPr/>
        </p:nvSpPr>
        <p:spPr>
          <a:xfrm>
            <a:off x="3080861" y="3854410"/>
            <a:ext cx="10642402" cy="15240"/>
          </a:xfrm>
          <a:prstGeom prst="roundRect">
            <a:avLst>
              <a:gd name="adj" fmla="val 625116"/>
            </a:avLst>
          </a:prstGeom>
          <a:solidFill>
            <a:srgbClr val="56565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Shape 5">
            <a:extLst>
              <a:ext uri="{FF2B5EF4-FFF2-40B4-BE49-F238E27FC236}">
                <a16:creationId xmlns:a16="http://schemas.microsoft.com/office/drawing/2014/main" id="{8524E440-E243-56F7-1F1F-540437B98C8F}"/>
              </a:ext>
            </a:extLst>
          </p:cNvPr>
          <p:cNvSpPr/>
          <p:nvPr/>
        </p:nvSpPr>
        <p:spPr>
          <a:xfrm>
            <a:off x="793790" y="3982998"/>
            <a:ext cx="4347567" cy="807958"/>
          </a:xfrm>
          <a:prstGeom prst="roundRect">
            <a:avLst>
              <a:gd name="adj" fmla="val 11791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6">
            <a:extLst>
              <a:ext uri="{FF2B5EF4-FFF2-40B4-BE49-F238E27FC236}">
                <a16:creationId xmlns:a16="http://schemas.microsoft.com/office/drawing/2014/main" id="{1535F626-8C6C-59EA-9E7C-42C8FA720E1E}"/>
              </a:ext>
            </a:extLst>
          </p:cNvPr>
          <p:cNvSpPr/>
          <p:nvPr/>
        </p:nvSpPr>
        <p:spPr>
          <a:xfrm>
            <a:off x="1028224" y="4160163"/>
            <a:ext cx="162163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2</a:t>
            </a:r>
            <a:endParaRPr lang="en-US" sz="2200" dirty="0"/>
          </a:p>
        </p:txBody>
      </p:sp>
      <p:sp>
        <p:nvSpPr>
          <p:cNvPr id="16" name="Text 7">
            <a:extLst>
              <a:ext uri="{FF2B5EF4-FFF2-40B4-BE49-F238E27FC236}">
                <a16:creationId xmlns:a16="http://schemas.microsoft.com/office/drawing/2014/main" id="{9439149A-862A-F166-0E40-26A83E3B3842}"/>
              </a:ext>
            </a:extLst>
          </p:cNvPr>
          <p:cNvSpPr/>
          <p:nvPr/>
        </p:nvSpPr>
        <p:spPr>
          <a:xfrm>
            <a:off x="5368171" y="4209812"/>
            <a:ext cx="184332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Deploy diário</a:t>
            </a:r>
            <a:endParaRPr lang="en-US" sz="2200" dirty="0"/>
          </a:p>
        </p:txBody>
      </p:sp>
      <p:sp>
        <p:nvSpPr>
          <p:cNvPr id="17" name="Shape 8">
            <a:extLst>
              <a:ext uri="{FF2B5EF4-FFF2-40B4-BE49-F238E27FC236}">
                <a16:creationId xmlns:a16="http://schemas.microsoft.com/office/drawing/2014/main" id="{6F5CC71D-CFAB-7658-F7B7-1B77E0A00D68}"/>
              </a:ext>
            </a:extLst>
          </p:cNvPr>
          <p:cNvSpPr/>
          <p:nvPr/>
        </p:nvSpPr>
        <p:spPr>
          <a:xfrm>
            <a:off x="5254704" y="4775716"/>
            <a:ext cx="8468558" cy="15240"/>
          </a:xfrm>
          <a:prstGeom prst="roundRect">
            <a:avLst>
              <a:gd name="adj" fmla="val 625116"/>
            </a:avLst>
          </a:prstGeom>
          <a:solidFill>
            <a:srgbClr val="56565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Shape 9">
            <a:extLst>
              <a:ext uri="{FF2B5EF4-FFF2-40B4-BE49-F238E27FC236}">
                <a16:creationId xmlns:a16="http://schemas.microsoft.com/office/drawing/2014/main" id="{65B0E17A-A851-5DDB-01FB-6DF76D186124}"/>
              </a:ext>
            </a:extLst>
          </p:cNvPr>
          <p:cNvSpPr/>
          <p:nvPr/>
        </p:nvSpPr>
        <p:spPr>
          <a:xfrm>
            <a:off x="793790" y="4904303"/>
            <a:ext cx="6521410" cy="807958"/>
          </a:xfrm>
          <a:prstGeom prst="roundRect">
            <a:avLst>
              <a:gd name="adj" fmla="val 11791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 10">
            <a:extLst>
              <a:ext uri="{FF2B5EF4-FFF2-40B4-BE49-F238E27FC236}">
                <a16:creationId xmlns:a16="http://schemas.microsoft.com/office/drawing/2014/main" id="{8AC58D7D-9F8D-F992-8A90-4E3DE32EC1E4}"/>
              </a:ext>
            </a:extLst>
          </p:cNvPr>
          <p:cNvSpPr/>
          <p:nvPr/>
        </p:nvSpPr>
        <p:spPr>
          <a:xfrm>
            <a:off x="1028224" y="5081468"/>
            <a:ext cx="16585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3</a:t>
            </a:r>
            <a:endParaRPr lang="en-US" sz="2200" dirty="0"/>
          </a:p>
        </p:txBody>
      </p:sp>
      <p:sp>
        <p:nvSpPr>
          <p:cNvPr id="20" name="Text 11">
            <a:extLst>
              <a:ext uri="{FF2B5EF4-FFF2-40B4-BE49-F238E27FC236}">
                <a16:creationId xmlns:a16="http://schemas.microsoft.com/office/drawing/2014/main" id="{7D0FDE69-9102-4275-AEE7-9B54EDC98E33}"/>
              </a:ext>
            </a:extLst>
          </p:cNvPr>
          <p:cNvSpPr/>
          <p:nvPr/>
        </p:nvSpPr>
        <p:spPr>
          <a:xfrm>
            <a:off x="7542014" y="5131118"/>
            <a:ext cx="417433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Pipeline DevOps + Kubernetes</a:t>
            </a:r>
            <a:endParaRPr lang="en-US" sz="2200" dirty="0"/>
          </a:p>
        </p:txBody>
      </p:sp>
      <p:sp>
        <p:nvSpPr>
          <p:cNvPr id="21" name="Text 12">
            <a:extLst>
              <a:ext uri="{FF2B5EF4-FFF2-40B4-BE49-F238E27FC236}">
                <a16:creationId xmlns:a16="http://schemas.microsoft.com/office/drawing/2014/main" id="{34DF7DCB-2BD6-0289-DE63-EA171D2BE042}"/>
              </a:ext>
            </a:extLst>
          </p:cNvPr>
          <p:cNvSpPr/>
          <p:nvPr/>
        </p:nvSpPr>
        <p:spPr>
          <a:xfrm>
            <a:off x="793790" y="596741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Menos bugs, feedback rápido, equipe unida.</a:t>
            </a:r>
            <a:endParaRPr lang="en-US" sz="1750" dirty="0"/>
          </a:p>
        </p:txBody>
      </p:sp>
      <p:pic>
        <p:nvPicPr>
          <p:cNvPr id="6" name="Imagem 5" descr="Ícone&#10;&#10;O conteúdo gerado por IA pode estar incorreto.">
            <a:extLst>
              <a:ext uri="{FF2B5EF4-FFF2-40B4-BE49-F238E27FC236}">
                <a16:creationId xmlns:a16="http://schemas.microsoft.com/office/drawing/2014/main" id="{00DA303F-CA71-8EBB-7F26-E2430C20FE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9289" y="190638"/>
            <a:ext cx="1550183" cy="10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903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701880-67DC-4F91-A2BE-CDF3EE14D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CACBADB-3496-32F5-3A93-91F5E10C0BA3}"/>
              </a:ext>
            </a:extLst>
          </p:cNvPr>
          <p:cNvGrpSpPr/>
          <p:nvPr/>
        </p:nvGrpSpPr>
        <p:grpSpPr>
          <a:xfrm>
            <a:off x="0" y="0"/>
            <a:ext cx="14630400" cy="8233456"/>
            <a:chOff x="0" y="0"/>
            <a:chExt cx="12192000" cy="6861213"/>
          </a:xfrm>
        </p:grpSpPr>
        <p:pic>
          <p:nvPicPr>
            <p:cNvPr id="9" name="Picture 8" descr="A circular pattern with dots and lines&#10;&#10;Description automatically generated">
              <a:extLst>
                <a:ext uri="{FF2B5EF4-FFF2-40B4-BE49-F238E27FC236}">
                  <a16:creationId xmlns:a16="http://schemas.microsoft.com/office/drawing/2014/main" id="{D0FCD57C-13B2-9B75-6462-359FD8ABD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"/>
              <a:ext cx="12007121" cy="686121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4F53338-3A06-145F-5A8A-794574188CB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1">
                <a:alpha val="85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BR" dirty="0"/>
            </a:p>
          </p:txBody>
        </p:sp>
      </p:grpSp>
      <p:pic>
        <p:nvPicPr>
          <p:cNvPr id="3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D659064C-64A9-D21E-17FE-CC94D99044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5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BB9665E4-9B76-777F-0771-95CCD2FD7A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9FCED8-7993-A302-EF8B-E4A2EE1EED40}"/>
              </a:ext>
            </a:extLst>
          </p:cNvPr>
          <p:cNvSpPr txBox="1"/>
          <p:nvPr/>
        </p:nvSpPr>
        <p:spPr>
          <a:xfrm>
            <a:off x="-592976" y="881149"/>
            <a:ext cx="221677" cy="443198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BR" sz="2160">
              <a:solidFill>
                <a:prstClr val="white"/>
              </a:solidFill>
              <a:latin typeface="Posterama" panose="020B0504020200020000" pitchFamily="34" charset="0"/>
              <a:ea typeface="微软雅黑"/>
              <a:cs typeface="Posterama" panose="020B0504020200020000" pitchFamily="34" charset="0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2EFA9115-19FB-05CB-0192-35FB9A269E0E}"/>
              </a:ext>
            </a:extLst>
          </p:cNvPr>
          <p:cNvSpPr txBox="1"/>
          <p:nvPr/>
        </p:nvSpPr>
        <p:spPr>
          <a:xfrm>
            <a:off x="2764097" y="3636400"/>
            <a:ext cx="8880349" cy="956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6400" dirty="0">
                <a:solidFill>
                  <a:srgbClr val="FFFFFF"/>
                </a:solidFill>
                <a:latin typeface="Arial Black" panose="020B0A04020102020204" pitchFamily="34" charset="0"/>
                <a:ea typeface="Aileron Heavy"/>
                <a:cs typeface="Aileron Heavy"/>
                <a:sym typeface="Aileron Heavy"/>
              </a:rPr>
              <a:t>16.  “Como </a:t>
            </a:r>
            <a:r>
              <a:rPr lang="en-US" sz="6400" dirty="0" err="1">
                <a:solidFill>
                  <a:srgbClr val="FFFFFF"/>
                </a:solidFill>
                <a:latin typeface="Arial Black" panose="020B0A04020102020204" pitchFamily="34" charset="0"/>
                <a:ea typeface="Aileron Heavy"/>
                <a:cs typeface="Aileron Heavy"/>
                <a:sym typeface="Aileron Heavy"/>
              </a:rPr>
              <a:t>iniciar</a:t>
            </a:r>
            <a:r>
              <a:rPr lang="en-US" sz="6400" dirty="0">
                <a:solidFill>
                  <a:srgbClr val="FFFFFF"/>
                </a:solidFill>
                <a:latin typeface="Arial Black" panose="020B0A04020102020204" pitchFamily="34" charset="0"/>
                <a:ea typeface="Aileron Heavy"/>
                <a:cs typeface="Aileron Heavy"/>
                <a:sym typeface="Aileron Heavy"/>
              </a:rPr>
              <a:t>?”</a:t>
            </a:r>
          </a:p>
        </p:txBody>
      </p:sp>
      <p:pic>
        <p:nvPicPr>
          <p:cNvPr id="4" name="Imagem 3" descr="Ícone&#10;&#10;O conteúdo gerado por IA pode estar incorreto.">
            <a:extLst>
              <a:ext uri="{FF2B5EF4-FFF2-40B4-BE49-F238E27FC236}">
                <a16:creationId xmlns:a16="http://schemas.microsoft.com/office/drawing/2014/main" id="{E1CE8A92-DF37-6C6A-23F4-441289CDE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9289" y="190638"/>
            <a:ext cx="1550183" cy="10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183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D9A23-2661-91C8-6498-012043110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0">
            <a:extLst>
              <a:ext uri="{FF2B5EF4-FFF2-40B4-BE49-F238E27FC236}">
                <a16:creationId xmlns:a16="http://schemas.microsoft.com/office/drawing/2014/main" id="{09E3CFC6-2A0A-450B-8596-768019916D7F}"/>
              </a:ext>
            </a:extLst>
          </p:cNvPr>
          <p:cNvSpPr/>
          <p:nvPr/>
        </p:nvSpPr>
        <p:spPr>
          <a:xfrm>
            <a:off x="793790" y="796409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2F3"/>
                </a:solidFill>
                <a:latin typeface="Arial Black" panose="020B0A04020102020204" pitchFamily="34" charset="0"/>
                <a:ea typeface="Poppins Light" pitchFamily="34" charset="-122"/>
                <a:cs typeface="Poppins Light" pitchFamily="34" charset="-120"/>
              </a:rPr>
              <a:t>Passo a Passo para Iniciar sua Jornada DevOps</a:t>
            </a:r>
            <a:endParaRPr lang="en-US" sz="4450" dirty="0">
              <a:latin typeface="Arial Black" panose="020B0A04020102020204" pitchFamily="34" charset="0"/>
            </a:endParaRPr>
          </a:p>
        </p:txBody>
      </p:sp>
      <p:sp>
        <p:nvSpPr>
          <p:cNvPr id="6" name="Shape 1">
            <a:extLst>
              <a:ext uri="{FF2B5EF4-FFF2-40B4-BE49-F238E27FC236}">
                <a16:creationId xmlns:a16="http://schemas.microsoft.com/office/drawing/2014/main" id="{F13222BD-CA7A-BDE6-C34C-711AA8DF9314}"/>
              </a:ext>
            </a:extLst>
          </p:cNvPr>
          <p:cNvSpPr/>
          <p:nvPr/>
        </p:nvSpPr>
        <p:spPr>
          <a:xfrm>
            <a:off x="793790" y="2667595"/>
            <a:ext cx="2173724" cy="1306949"/>
          </a:xfrm>
          <a:prstGeom prst="roundRect">
            <a:avLst>
              <a:gd name="adj" fmla="val 7289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  <p:txBody>
          <a:bodyPr/>
          <a:lstStyle/>
          <a:p>
            <a:endParaRPr lang="en-US">
              <a:latin typeface="Arial Black" panose="020B0A04020102020204" pitchFamily="34" charset="0"/>
            </a:endParaRPr>
          </a:p>
        </p:txBody>
      </p:sp>
      <p:sp>
        <p:nvSpPr>
          <p:cNvPr id="8" name="Text 2">
            <a:extLst>
              <a:ext uri="{FF2B5EF4-FFF2-40B4-BE49-F238E27FC236}">
                <a16:creationId xmlns:a16="http://schemas.microsoft.com/office/drawing/2014/main" id="{E5185D87-06B8-D963-DA87-960343F92DED}"/>
              </a:ext>
            </a:extLst>
          </p:cNvPr>
          <p:cNvSpPr/>
          <p:nvPr/>
        </p:nvSpPr>
        <p:spPr>
          <a:xfrm>
            <a:off x="1028224" y="3094315"/>
            <a:ext cx="82748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Arial Black" panose="020B0A04020102020204" pitchFamily="34" charset="0"/>
                <a:ea typeface="Poppins Light" pitchFamily="34" charset="-122"/>
                <a:cs typeface="Poppins Light" pitchFamily="34" charset="-120"/>
              </a:rPr>
              <a:t>1</a:t>
            </a:r>
            <a:endParaRPr lang="en-US" sz="2200" dirty="0">
              <a:latin typeface="Arial Black" panose="020B0A04020102020204" pitchFamily="34" charset="0"/>
            </a:endParaRPr>
          </a:p>
        </p:txBody>
      </p:sp>
      <p:sp>
        <p:nvSpPr>
          <p:cNvPr id="10" name="Text 3">
            <a:extLst>
              <a:ext uri="{FF2B5EF4-FFF2-40B4-BE49-F238E27FC236}">
                <a16:creationId xmlns:a16="http://schemas.microsoft.com/office/drawing/2014/main" id="{6B933FB9-02DA-1F95-C44B-EA595C38D929}"/>
              </a:ext>
            </a:extLst>
          </p:cNvPr>
          <p:cNvSpPr/>
          <p:nvPr/>
        </p:nvSpPr>
        <p:spPr>
          <a:xfrm>
            <a:off x="3194328" y="28944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Arial Black" panose="020B0A04020102020204" pitchFamily="34" charset="0"/>
                <a:ea typeface="Poppins Light" pitchFamily="34" charset="-122"/>
                <a:cs typeface="Poppins Light" pitchFamily="34" charset="-120"/>
              </a:rPr>
              <a:t>Educação</a:t>
            </a:r>
            <a:endParaRPr lang="en-US" sz="2200" dirty="0">
              <a:latin typeface="Arial Black" panose="020B0A04020102020204" pitchFamily="34" charset="0"/>
            </a:endParaRPr>
          </a:p>
        </p:txBody>
      </p:sp>
      <p:sp>
        <p:nvSpPr>
          <p:cNvPr id="12" name="Text 4">
            <a:extLst>
              <a:ext uri="{FF2B5EF4-FFF2-40B4-BE49-F238E27FC236}">
                <a16:creationId xmlns:a16="http://schemas.microsoft.com/office/drawing/2014/main" id="{5945CE61-2F95-4FCC-68AA-B2106CB1BFDE}"/>
              </a:ext>
            </a:extLst>
          </p:cNvPr>
          <p:cNvSpPr/>
          <p:nvPr/>
        </p:nvSpPr>
        <p:spPr>
          <a:xfrm>
            <a:off x="3194328" y="3384828"/>
            <a:ext cx="337530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Arial Black" panose="020B0A04020102020204" pitchFamily="34" charset="0"/>
                <a:ea typeface="Roboto Light" pitchFamily="34" charset="-122"/>
                <a:cs typeface="Roboto Light" pitchFamily="34" charset="-120"/>
              </a:rPr>
              <a:t>Cultura, treinamentos, workshops.</a:t>
            </a:r>
            <a:endParaRPr lang="en-US" sz="1750" dirty="0">
              <a:latin typeface="Arial Black" panose="020B0A04020102020204" pitchFamily="34" charset="0"/>
            </a:endParaRPr>
          </a:p>
        </p:txBody>
      </p:sp>
      <p:sp>
        <p:nvSpPr>
          <p:cNvPr id="14" name="Shape 5">
            <a:extLst>
              <a:ext uri="{FF2B5EF4-FFF2-40B4-BE49-F238E27FC236}">
                <a16:creationId xmlns:a16="http://schemas.microsoft.com/office/drawing/2014/main" id="{A2149734-E0CA-CEF0-4813-E736A6A3720A}"/>
              </a:ext>
            </a:extLst>
          </p:cNvPr>
          <p:cNvSpPr/>
          <p:nvPr/>
        </p:nvSpPr>
        <p:spPr>
          <a:xfrm>
            <a:off x="3080861" y="3959304"/>
            <a:ext cx="10642402" cy="15240"/>
          </a:xfrm>
          <a:prstGeom prst="roundRect">
            <a:avLst>
              <a:gd name="adj" fmla="val 625116"/>
            </a:avLst>
          </a:prstGeom>
          <a:solidFill>
            <a:srgbClr val="56565B"/>
          </a:solidFill>
          <a:ln/>
        </p:spPr>
        <p:txBody>
          <a:bodyPr/>
          <a:lstStyle/>
          <a:p>
            <a:endParaRPr lang="en-US">
              <a:latin typeface="Arial Black" panose="020B0A04020102020204" pitchFamily="34" charset="0"/>
            </a:endParaRPr>
          </a:p>
        </p:txBody>
      </p:sp>
      <p:sp>
        <p:nvSpPr>
          <p:cNvPr id="16" name="Shape 6">
            <a:extLst>
              <a:ext uri="{FF2B5EF4-FFF2-40B4-BE49-F238E27FC236}">
                <a16:creationId xmlns:a16="http://schemas.microsoft.com/office/drawing/2014/main" id="{05B6210C-0149-1EAB-ABF7-577CA44F9860}"/>
              </a:ext>
            </a:extLst>
          </p:cNvPr>
          <p:cNvSpPr/>
          <p:nvPr/>
        </p:nvSpPr>
        <p:spPr>
          <a:xfrm>
            <a:off x="793790" y="4087892"/>
            <a:ext cx="4347567" cy="1306949"/>
          </a:xfrm>
          <a:prstGeom prst="roundRect">
            <a:avLst>
              <a:gd name="adj" fmla="val 7289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  <p:txBody>
          <a:bodyPr/>
          <a:lstStyle/>
          <a:p>
            <a:endParaRPr lang="en-US">
              <a:latin typeface="Arial Black" panose="020B0A04020102020204" pitchFamily="34" charset="0"/>
            </a:endParaRPr>
          </a:p>
        </p:txBody>
      </p:sp>
      <p:sp>
        <p:nvSpPr>
          <p:cNvPr id="18" name="Text 7">
            <a:extLst>
              <a:ext uri="{FF2B5EF4-FFF2-40B4-BE49-F238E27FC236}">
                <a16:creationId xmlns:a16="http://schemas.microsoft.com/office/drawing/2014/main" id="{93735036-D2C7-34D8-7DCB-2D57FE60A0C3}"/>
              </a:ext>
            </a:extLst>
          </p:cNvPr>
          <p:cNvSpPr/>
          <p:nvPr/>
        </p:nvSpPr>
        <p:spPr>
          <a:xfrm>
            <a:off x="1028224" y="4514612"/>
            <a:ext cx="162163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Arial Black" panose="020B0A04020102020204" pitchFamily="34" charset="0"/>
                <a:ea typeface="Poppins Light" pitchFamily="34" charset="-122"/>
                <a:cs typeface="Poppins Light" pitchFamily="34" charset="-120"/>
              </a:rPr>
              <a:t>2</a:t>
            </a:r>
            <a:endParaRPr lang="en-US" sz="2200" dirty="0">
              <a:latin typeface="Arial Black" panose="020B0A04020102020204" pitchFamily="34" charset="0"/>
            </a:endParaRPr>
          </a:p>
        </p:txBody>
      </p:sp>
      <p:sp>
        <p:nvSpPr>
          <p:cNvPr id="20" name="Text 8">
            <a:extLst>
              <a:ext uri="{FF2B5EF4-FFF2-40B4-BE49-F238E27FC236}">
                <a16:creationId xmlns:a16="http://schemas.microsoft.com/office/drawing/2014/main" id="{A79BC318-A33D-2DF1-2AF1-2A3618E79E93}"/>
              </a:ext>
            </a:extLst>
          </p:cNvPr>
          <p:cNvSpPr/>
          <p:nvPr/>
        </p:nvSpPr>
        <p:spPr>
          <a:xfrm>
            <a:off x="5368171" y="4314706"/>
            <a:ext cx="23275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Arial Black" panose="020B0A04020102020204" pitchFamily="34" charset="0"/>
                <a:ea typeface="Poppins Light" pitchFamily="34" charset="-122"/>
                <a:cs typeface="Poppins Light" pitchFamily="34" charset="-120"/>
              </a:rPr>
              <a:t>Ferramentas</a:t>
            </a:r>
            <a:endParaRPr lang="en-US" sz="2200" dirty="0">
              <a:latin typeface="Arial Black" panose="020B0A04020102020204" pitchFamily="34" charset="0"/>
            </a:endParaRPr>
          </a:p>
        </p:txBody>
      </p:sp>
      <p:sp>
        <p:nvSpPr>
          <p:cNvPr id="22" name="Text 9">
            <a:extLst>
              <a:ext uri="{FF2B5EF4-FFF2-40B4-BE49-F238E27FC236}">
                <a16:creationId xmlns:a16="http://schemas.microsoft.com/office/drawing/2014/main" id="{0978D997-7E22-398A-01DE-FA1E0B7DA2AB}"/>
              </a:ext>
            </a:extLst>
          </p:cNvPr>
          <p:cNvSpPr/>
          <p:nvPr/>
        </p:nvSpPr>
        <p:spPr>
          <a:xfrm>
            <a:off x="5368171" y="4805124"/>
            <a:ext cx="232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Arial Black" panose="020B0A04020102020204" pitchFamily="34" charset="0"/>
                <a:ea typeface="Roboto Light" pitchFamily="34" charset="-122"/>
                <a:cs typeface="Roboto Light" pitchFamily="34" charset="-120"/>
              </a:rPr>
              <a:t>Git, pipelines, container.</a:t>
            </a:r>
            <a:endParaRPr lang="en-US" sz="1750" dirty="0">
              <a:latin typeface="Arial Black" panose="020B0A04020102020204" pitchFamily="34" charset="0"/>
            </a:endParaRPr>
          </a:p>
        </p:txBody>
      </p:sp>
      <p:sp>
        <p:nvSpPr>
          <p:cNvPr id="24" name="Shape 10">
            <a:extLst>
              <a:ext uri="{FF2B5EF4-FFF2-40B4-BE49-F238E27FC236}">
                <a16:creationId xmlns:a16="http://schemas.microsoft.com/office/drawing/2014/main" id="{8699C248-EBE2-E1A6-E80C-06FDA0FAF06E}"/>
              </a:ext>
            </a:extLst>
          </p:cNvPr>
          <p:cNvSpPr/>
          <p:nvPr/>
        </p:nvSpPr>
        <p:spPr>
          <a:xfrm>
            <a:off x="5254704" y="5379601"/>
            <a:ext cx="8468558" cy="15240"/>
          </a:xfrm>
          <a:prstGeom prst="roundRect">
            <a:avLst>
              <a:gd name="adj" fmla="val 625116"/>
            </a:avLst>
          </a:prstGeom>
          <a:solidFill>
            <a:srgbClr val="56565B"/>
          </a:solidFill>
          <a:ln/>
        </p:spPr>
        <p:txBody>
          <a:bodyPr/>
          <a:lstStyle/>
          <a:p>
            <a:endParaRPr lang="en-US">
              <a:latin typeface="Arial Black" panose="020B0A04020102020204" pitchFamily="34" charset="0"/>
            </a:endParaRPr>
          </a:p>
        </p:txBody>
      </p:sp>
      <p:sp>
        <p:nvSpPr>
          <p:cNvPr id="26" name="Shape 11">
            <a:extLst>
              <a:ext uri="{FF2B5EF4-FFF2-40B4-BE49-F238E27FC236}">
                <a16:creationId xmlns:a16="http://schemas.microsoft.com/office/drawing/2014/main" id="{B822BB45-693E-6C9C-0C9F-03624C8B6BB2}"/>
              </a:ext>
            </a:extLst>
          </p:cNvPr>
          <p:cNvSpPr/>
          <p:nvPr/>
        </p:nvSpPr>
        <p:spPr>
          <a:xfrm>
            <a:off x="793790" y="5508188"/>
            <a:ext cx="6521410" cy="1306949"/>
          </a:xfrm>
          <a:prstGeom prst="roundRect">
            <a:avLst>
              <a:gd name="adj" fmla="val 7289"/>
            </a:avLst>
          </a:prstGeom>
          <a:solidFill>
            <a:srgbClr val="3D3D42"/>
          </a:solidFill>
          <a:ln w="7620">
            <a:solidFill>
              <a:srgbClr val="56565B"/>
            </a:solidFill>
            <a:prstDash val="solid"/>
          </a:ln>
        </p:spPr>
        <p:txBody>
          <a:bodyPr/>
          <a:lstStyle/>
          <a:p>
            <a:endParaRPr lang="en-US">
              <a:latin typeface="Arial Black" panose="020B0A04020102020204" pitchFamily="34" charset="0"/>
            </a:endParaRPr>
          </a:p>
        </p:txBody>
      </p:sp>
      <p:sp>
        <p:nvSpPr>
          <p:cNvPr id="28" name="Text 12">
            <a:extLst>
              <a:ext uri="{FF2B5EF4-FFF2-40B4-BE49-F238E27FC236}">
                <a16:creationId xmlns:a16="http://schemas.microsoft.com/office/drawing/2014/main" id="{CDBC4098-A739-33B2-13F7-A317F2F7DA52}"/>
              </a:ext>
            </a:extLst>
          </p:cNvPr>
          <p:cNvSpPr/>
          <p:nvPr/>
        </p:nvSpPr>
        <p:spPr>
          <a:xfrm>
            <a:off x="1028224" y="5934908"/>
            <a:ext cx="16585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Arial Black" panose="020B0A04020102020204" pitchFamily="34" charset="0"/>
                <a:ea typeface="Poppins Light" pitchFamily="34" charset="-122"/>
                <a:cs typeface="Poppins Light" pitchFamily="34" charset="-120"/>
              </a:rPr>
              <a:t>3</a:t>
            </a:r>
            <a:endParaRPr lang="en-US" sz="2200" dirty="0">
              <a:latin typeface="Arial Black" panose="020B0A04020102020204" pitchFamily="34" charset="0"/>
            </a:endParaRPr>
          </a:p>
        </p:txBody>
      </p:sp>
      <p:sp>
        <p:nvSpPr>
          <p:cNvPr id="30" name="Text 13">
            <a:extLst>
              <a:ext uri="{FF2B5EF4-FFF2-40B4-BE49-F238E27FC236}">
                <a16:creationId xmlns:a16="http://schemas.microsoft.com/office/drawing/2014/main" id="{B40B79F5-3D3E-6671-FE4D-76E93607BD79}"/>
              </a:ext>
            </a:extLst>
          </p:cNvPr>
          <p:cNvSpPr/>
          <p:nvPr/>
        </p:nvSpPr>
        <p:spPr>
          <a:xfrm>
            <a:off x="7542014" y="5735003"/>
            <a:ext cx="204858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Arial Black" panose="020B0A04020102020204" pitchFamily="34" charset="0"/>
                <a:ea typeface="Poppins Light" pitchFamily="34" charset="-122"/>
                <a:cs typeface="Poppins Light" pitchFamily="34" charset="-120"/>
              </a:rPr>
              <a:t>Automação</a:t>
            </a:r>
            <a:endParaRPr lang="en-US" sz="2200" dirty="0">
              <a:latin typeface="Arial Black" panose="020B0A04020102020204" pitchFamily="34" charset="0"/>
            </a:endParaRPr>
          </a:p>
        </p:txBody>
      </p:sp>
      <p:sp>
        <p:nvSpPr>
          <p:cNvPr id="32" name="Text 14">
            <a:extLst>
              <a:ext uri="{FF2B5EF4-FFF2-40B4-BE49-F238E27FC236}">
                <a16:creationId xmlns:a16="http://schemas.microsoft.com/office/drawing/2014/main" id="{5E49F3D0-3694-97E2-A739-79FBE47394FD}"/>
              </a:ext>
            </a:extLst>
          </p:cNvPr>
          <p:cNvSpPr/>
          <p:nvPr/>
        </p:nvSpPr>
        <p:spPr>
          <a:xfrm>
            <a:off x="7542013" y="6225421"/>
            <a:ext cx="6954823" cy="454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pt-BR" sz="1600" dirty="0">
                <a:solidFill>
                  <a:srgbClr val="E5E0DF"/>
                </a:solidFill>
                <a:latin typeface="Arial Black" panose="020B0A04020102020204" pitchFamily="34" charset="0"/>
                <a:ea typeface="Roboto Light" pitchFamily="34" charset="-122"/>
                <a:cs typeface="Roboto Light" pitchFamily="34" charset="-120"/>
              </a:rPr>
              <a:t>Automatizar pequenos passos primeiro (</a:t>
            </a:r>
            <a:r>
              <a:rPr lang="pt-BR" sz="1600" dirty="0" err="1">
                <a:solidFill>
                  <a:srgbClr val="E5E0DF"/>
                </a:solidFill>
                <a:latin typeface="Arial Black" panose="020B0A04020102020204" pitchFamily="34" charset="0"/>
                <a:ea typeface="Roboto Light" pitchFamily="34" charset="-122"/>
                <a:cs typeface="Roboto Light" pitchFamily="34" charset="-120"/>
              </a:rPr>
              <a:t>deploy</a:t>
            </a:r>
            <a:r>
              <a:rPr lang="pt-BR" sz="1600" dirty="0">
                <a:solidFill>
                  <a:srgbClr val="E5E0DF"/>
                </a:solidFill>
                <a:latin typeface="Arial Black" panose="020B0A04020102020204" pitchFamily="34" charset="0"/>
                <a:ea typeface="Roboto Light" pitchFamily="34" charset="-122"/>
                <a:cs typeface="Roboto Light" pitchFamily="34" charset="-120"/>
              </a:rPr>
              <a:t>, por exemplo)</a:t>
            </a:r>
            <a:endParaRPr lang="en-US" sz="1600" dirty="0">
              <a:latin typeface="Arial Black" panose="020B0A04020102020204" pitchFamily="34" charset="0"/>
            </a:endParaRPr>
          </a:p>
        </p:txBody>
      </p:sp>
      <p:sp>
        <p:nvSpPr>
          <p:cNvPr id="34" name="Text 15">
            <a:extLst>
              <a:ext uri="{FF2B5EF4-FFF2-40B4-BE49-F238E27FC236}">
                <a16:creationId xmlns:a16="http://schemas.microsoft.com/office/drawing/2014/main" id="{8F4418E3-3761-A011-988B-279F14324629}"/>
              </a:ext>
            </a:extLst>
          </p:cNvPr>
          <p:cNvSpPr/>
          <p:nvPr/>
        </p:nvSpPr>
        <p:spPr>
          <a:xfrm>
            <a:off x="793790" y="707028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Arial Black" panose="020B0A04020102020204" pitchFamily="34" charset="0"/>
                <a:ea typeface="Roboto Light" pitchFamily="34" charset="-122"/>
                <a:cs typeface="Roboto Light" pitchFamily="34" charset="-120"/>
              </a:rPr>
              <a:t>Comece pequeno, com consistência.</a:t>
            </a:r>
            <a:endParaRPr lang="en-US" sz="1750" dirty="0">
              <a:latin typeface="Arial Black" panose="020B0A04020102020204" pitchFamily="34" charset="0"/>
            </a:endParaRPr>
          </a:p>
        </p:txBody>
      </p:sp>
      <p:pic>
        <p:nvPicPr>
          <p:cNvPr id="2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DB289E79-1951-2BD3-30D9-9C10895D0E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3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D6043D6B-CE53-105D-555B-94BCBFBA2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pic>
        <p:nvPicPr>
          <p:cNvPr id="5" name="Imagem 4" descr="Ícone&#10;&#10;O conteúdo gerado por IA pode estar incorreto.">
            <a:extLst>
              <a:ext uri="{FF2B5EF4-FFF2-40B4-BE49-F238E27FC236}">
                <a16:creationId xmlns:a16="http://schemas.microsoft.com/office/drawing/2014/main" id="{28EA1E73-6BE5-B8A2-20D6-81A81FD59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94750" y="142352"/>
            <a:ext cx="1159306" cy="75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047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4CC2F-CC6E-8D66-13C5-9D445B07F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A9B01AF-3371-40F2-09F0-B8F0EAC51477}"/>
              </a:ext>
            </a:extLst>
          </p:cNvPr>
          <p:cNvGrpSpPr/>
          <p:nvPr/>
        </p:nvGrpSpPr>
        <p:grpSpPr>
          <a:xfrm>
            <a:off x="0" y="0"/>
            <a:ext cx="14630400" cy="8233456"/>
            <a:chOff x="0" y="0"/>
            <a:chExt cx="12192000" cy="6861213"/>
          </a:xfrm>
        </p:grpSpPr>
        <p:pic>
          <p:nvPicPr>
            <p:cNvPr id="9" name="Picture 8" descr="A circular pattern with dots and lines&#10;&#10;Description automatically generated">
              <a:extLst>
                <a:ext uri="{FF2B5EF4-FFF2-40B4-BE49-F238E27FC236}">
                  <a16:creationId xmlns:a16="http://schemas.microsoft.com/office/drawing/2014/main" id="{0E6BBCCF-862D-1D3B-3384-941B3AD5F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"/>
              <a:ext cx="12007121" cy="686121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D072845-A108-02E3-4857-77FB1CF0066F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1">
                <a:alpha val="85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BR" dirty="0"/>
            </a:p>
          </p:txBody>
        </p:sp>
      </p:grpSp>
      <p:pic>
        <p:nvPicPr>
          <p:cNvPr id="3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BD74CEBA-84B5-CE25-C2CA-CB8DC7CD00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5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81A39398-3EA2-98B6-B165-A1D7DD2E48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CC6214-E1D3-A602-16DA-A7D1A654BB2B}"/>
              </a:ext>
            </a:extLst>
          </p:cNvPr>
          <p:cNvSpPr txBox="1"/>
          <p:nvPr/>
        </p:nvSpPr>
        <p:spPr>
          <a:xfrm>
            <a:off x="-592976" y="881149"/>
            <a:ext cx="221677" cy="443198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BR" sz="2160">
              <a:solidFill>
                <a:prstClr val="white"/>
              </a:solidFill>
              <a:latin typeface="Posterama" panose="020B0504020200020000" pitchFamily="34" charset="0"/>
              <a:ea typeface="微软雅黑"/>
              <a:cs typeface="Posterama" panose="020B0504020200020000" pitchFamily="34" charset="0"/>
            </a:endParaRPr>
          </a:p>
        </p:txBody>
      </p:sp>
      <p:sp>
        <p:nvSpPr>
          <p:cNvPr id="25" name="TextBox 2">
            <a:extLst>
              <a:ext uri="{FF2B5EF4-FFF2-40B4-BE49-F238E27FC236}">
                <a16:creationId xmlns:a16="http://schemas.microsoft.com/office/drawing/2014/main" id="{7F146BE3-719F-9D46-8669-7DBC8DF280C1}"/>
              </a:ext>
            </a:extLst>
          </p:cNvPr>
          <p:cNvSpPr txBox="1"/>
          <p:nvPr/>
        </p:nvSpPr>
        <p:spPr>
          <a:xfrm>
            <a:off x="1279651" y="3146130"/>
            <a:ext cx="12071098" cy="194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6400" dirty="0">
                <a:solidFill>
                  <a:srgbClr val="FFFFFF"/>
                </a:solidFill>
                <a:latin typeface="Arial Black" panose="020B0A04020102020204" pitchFamily="34" charset="0"/>
                <a:ea typeface="Aileron Heavy"/>
                <a:cs typeface="Aileron Heavy"/>
                <a:sym typeface="Aileron Heavy"/>
              </a:rPr>
              <a:t>17. “O que </a:t>
            </a:r>
            <a:r>
              <a:rPr lang="en-US" sz="6400" dirty="0" err="1">
                <a:solidFill>
                  <a:srgbClr val="FFFFFF"/>
                </a:solidFill>
                <a:latin typeface="Arial Black" panose="020B0A04020102020204" pitchFamily="34" charset="0"/>
                <a:ea typeface="Aileron Heavy"/>
                <a:cs typeface="Aileron Heavy"/>
                <a:sym typeface="Aileron Heavy"/>
              </a:rPr>
              <a:t>esperar</a:t>
            </a:r>
            <a:r>
              <a:rPr lang="en-US" sz="6400" dirty="0">
                <a:solidFill>
                  <a:srgbClr val="FFFFFF"/>
                </a:solidFill>
                <a:latin typeface="Arial Black" panose="020B0A04020102020204" pitchFamily="34" charset="0"/>
                <a:ea typeface="Aileron Heavy"/>
                <a:cs typeface="Aileron Heavy"/>
                <a:sym typeface="Aileron Heavy"/>
              </a:rPr>
              <a:t> de </a:t>
            </a:r>
            <a:r>
              <a:rPr lang="en-US" sz="6400" dirty="0" err="1">
                <a:solidFill>
                  <a:srgbClr val="FFFFFF"/>
                </a:solidFill>
                <a:latin typeface="Arial Black" panose="020B0A04020102020204" pitchFamily="34" charset="0"/>
                <a:ea typeface="Aileron Heavy"/>
                <a:cs typeface="Aileron Heavy"/>
                <a:sym typeface="Aileron Heavy"/>
              </a:rPr>
              <a:t>uma</a:t>
            </a:r>
            <a:r>
              <a:rPr lang="en-US" sz="6400" dirty="0">
                <a:solidFill>
                  <a:srgbClr val="FFFFFF"/>
                </a:solidFill>
                <a:latin typeface="Arial Black" panose="020B0A04020102020204" pitchFamily="34" charset="0"/>
                <a:ea typeface="Aileron Heavy"/>
                <a:cs typeface="Aileron Heavy"/>
                <a:sym typeface="Aileron Heavy"/>
              </a:rPr>
              <a:t> </a:t>
            </a:r>
            <a:r>
              <a:rPr lang="en-US" sz="6400" dirty="0" err="1">
                <a:solidFill>
                  <a:srgbClr val="FFFFFF"/>
                </a:solidFill>
                <a:latin typeface="Arial Black" panose="020B0A04020102020204" pitchFamily="34" charset="0"/>
                <a:ea typeface="Aileron Heavy"/>
                <a:cs typeface="Aileron Heavy"/>
                <a:sym typeface="Aileron Heavy"/>
              </a:rPr>
              <a:t>área</a:t>
            </a:r>
            <a:r>
              <a:rPr lang="en-US" sz="6400" dirty="0">
                <a:solidFill>
                  <a:srgbClr val="FFFFFF"/>
                </a:solidFill>
                <a:latin typeface="Arial Black" panose="020B0A04020102020204" pitchFamily="34" charset="0"/>
                <a:ea typeface="Aileron Heavy"/>
                <a:cs typeface="Aileron Heavy"/>
                <a:sym typeface="Aileron Heavy"/>
              </a:rPr>
              <a:t> DevOps </a:t>
            </a:r>
            <a:r>
              <a:rPr lang="en-US" sz="6400" dirty="0" err="1">
                <a:solidFill>
                  <a:srgbClr val="FFFFFF"/>
                </a:solidFill>
                <a:latin typeface="Arial Black" panose="020B0A04020102020204" pitchFamily="34" charset="0"/>
                <a:ea typeface="Aileron Heavy"/>
                <a:cs typeface="Aileron Heavy"/>
                <a:sym typeface="Aileron Heavy"/>
              </a:rPr>
              <a:t>madura</a:t>
            </a:r>
            <a:r>
              <a:rPr lang="en-US" sz="6400" dirty="0">
                <a:solidFill>
                  <a:srgbClr val="FFFFFF"/>
                </a:solidFill>
                <a:latin typeface="Arial Black" panose="020B0A04020102020204" pitchFamily="34" charset="0"/>
                <a:ea typeface="Aileron Heavy"/>
                <a:cs typeface="Aileron Heavy"/>
                <a:sym typeface="Aileron Heavy"/>
              </a:rPr>
              <a:t>?”</a:t>
            </a:r>
          </a:p>
        </p:txBody>
      </p:sp>
      <p:pic>
        <p:nvPicPr>
          <p:cNvPr id="4" name="Imagem 3" descr="Ícone&#10;&#10;O conteúdo gerado por IA pode estar incorreto.">
            <a:extLst>
              <a:ext uri="{FF2B5EF4-FFF2-40B4-BE49-F238E27FC236}">
                <a16:creationId xmlns:a16="http://schemas.microsoft.com/office/drawing/2014/main" id="{53DA3E5E-06A6-B68D-EAA2-FEFB900137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9289" y="190638"/>
            <a:ext cx="1550183" cy="10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843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9BF82-5087-30E4-DEB9-FFF1D20EF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1358006-0AA3-5796-996B-3C79F967FCBF}"/>
              </a:ext>
            </a:extLst>
          </p:cNvPr>
          <p:cNvGrpSpPr/>
          <p:nvPr/>
        </p:nvGrpSpPr>
        <p:grpSpPr>
          <a:xfrm>
            <a:off x="0" y="0"/>
            <a:ext cx="14630400" cy="8233456"/>
            <a:chOff x="0" y="0"/>
            <a:chExt cx="12192000" cy="6861213"/>
          </a:xfrm>
        </p:grpSpPr>
        <p:pic>
          <p:nvPicPr>
            <p:cNvPr id="9" name="Picture 8" descr="A circular pattern with dots and lines&#10;&#10;Description automatically generated">
              <a:extLst>
                <a:ext uri="{FF2B5EF4-FFF2-40B4-BE49-F238E27FC236}">
                  <a16:creationId xmlns:a16="http://schemas.microsoft.com/office/drawing/2014/main" id="{5EA29A05-8C2E-A790-1C01-2FAECD54A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"/>
              <a:ext cx="12007121" cy="686121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0EB969C-E00C-05BF-2949-4BE32A20C0DF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1">
                <a:alpha val="85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BR" dirty="0"/>
            </a:p>
          </p:txBody>
        </p:sp>
      </p:grpSp>
      <p:pic>
        <p:nvPicPr>
          <p:cNvPr id="3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C8EE4DDD-FD7D-62AA-764E-6651CE4A6F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5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B1F46872-9DF0-0348-CA8E-00851154C9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F9FB81-34EF-1BA1-0906-EC9C2B88BF0A}"/>
              </a:ext>
            </a:extLst>
          </p:cNvPr>
          <p:cNvSpPr txBox="1"/>
          <p:nvPr/>
        </p:nvSpPr>
        <p:spPr>
          <a:xfrm>
            <a:off x="-592976" y="881149"/>
            <a:ext cx="221677" cy="443198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BR" sz="2160">
              <a:solidFill>
                <a:prstClr val="white"/>
              </a:solidFill>
              <a:latin typeface="Posterama" panose="020B0504020200020000" pitchFamily="34" charset="0"/>
              <a:ea typeface="微软雅黑"/>
              <a:cs typeface="Posterama" panose="020B0504020200020000" pitchFamily="34" charset="0"/>
            </a:endParaRPr>
          </a:p>
        </p:txBody>
      </p:sp>
      <p:sp>
        <p:nvSpPr>
          <p:cNvPr id="4" name="Text 0">
            <a:extLst>
              <a:ext uri="{FF2B5EF4-FFF2-40B4-BE49-F238E27FC236}">
                <a16:creationId xmlns:a16="http://schemas.microsoft.com/office/drawing/2014/main" id="{92D393BE-3A0C-9E2D-0115-F651C5DDC08A}"/>
              </a:ext>
            </a:extLst>
          </p:cNvPr>
          <p:cNvSpPr/>
          <p:nvPr/>
        </p:nvSpPr>
        <p:spPr>
          <a:xfrm>
            <a:off x="793790" y="942023"/>
            <a:ext cx="1202328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2F3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Expectativas da Área com DevOps Maduro</a:t>
            </a:r>
            <a:endParaRPr lang="en-US" sz="4450" dirty="0"/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E036653F-CAC4-F659-5DDD-AD10F52CF317}"/>
              </a:ext>
            </a:extLst>
          </p:cNvPr>
          <p:cNvSpPr/>
          <p:nvPr/>
        </p:nvSpPr>
        <p:spPr>
          <a:xfrm>
            <a:off x="1857256" y="298334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Autonomia</a:t>
            </a:r>
            <a:endParaRPr lang="en-US" sz="2200" dirty="0"/>
          </a:p>
        </p:txBody>
      </p:sp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3ABA1F32-D329-355D-EE0F-4450C02E51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sp>
        <p:nvSpPr>
          <p:cNvPr id="11" name="Text 2">
            <a:extLst>
              <a:ext uri="{FF2B5EF4-FFF2-40B4-BE49-F238E27FC236}">
                <a16:creationId xmlns:a16="http://schemas.microsoft.com/office/drawing/2014/main" id="{4DC1447E-1620-113C-81F8-4956DE11ED7C}"/>
              </a:ext>
            </a:extLst>
          </p:cNvPr>
          <p:cNvSpPr/>
          <p:nvPr/>
        </p:nvSpPr>
        <p:spPr>
          <a:xfrm>
            <a:off x="6161723" y="3012638"/>
            <a:ext cx="82748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1</a:t>
            </a:r>
            <a:endParaRPr lang="en-US" sz="2200" dirty="0"/>
          </a:p>
        </p:txBody>
      </p:sp>
      <p:sp>
        <p:nvSpPr>
          <p:cNvPr id="12" name="Text 3">
            <a:extLst>
              <a:ext uri="{FF2B5EF4-FFF2-40B4-BE49-F238E27FC236}">
                <a16:creationId xmlns:a16="http://schemas.microsoft.com/office/drawing/2014/main" id="{CFFB170F-3189-4008-DE4B-1F37FAC46DC0}"/>
              </a:ext>
            </a:extLst>
          </p:cNvPr>
          <p:cNvSpPr/>
          <p:nvPr/>
        </p:nvSpPr>
        <p:spPr>
          <a:xfrm>
            <a:off x="9937790" y="25746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Confiabilidade</a:t>
            </a:r>
            <a:endParaRPr lang="en-US" sz="2200" dirty="0"/>
          </a:p>
        </p:txBody>
      </p:sp>
      <p:pic>
        <p:nvPicPr>
          <p:cNvPr id="13" name="Image 1" descr="preencoded.png">
            <a:extLst>
              <a:ext uri="{FF2B5EF4-FFF2-40B4-BE49-F238E27FC236}">
                <a16:creationId xmlns:a16="http://schemas.microsoft.com/office/drawing/2014/main" id="{75BAA262-9853-D79A-86B8-95F990D4D1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sp>
        <p:nvSpPr>
          <p:cNvPr id="14" name="Text 4">
            <a:extLst>
              <a:ext uri="{FF2B5EF4-FFF2-40B4-BE49-F238E27FC236}">
                <a16:creationId xmlns:a16="http://schemas.microsoft.com/office/drawing/2014/main" id="{C75B3000-38E0-92EB-3448-EF44650C8B7F}"/>
              </a:ext>
            </a:extLst>
          </p:cNvPr>
          <p:cNvSpPr/>
          <p:nvPr/>
        </p:nvSpPr>
        <p:spPr>
          <a:xfrm>
            <a:off x="7981593" y="2747963"/>
            <a:ext cx="162163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2</a:t>
            </a:r>
            <a:endParaRPr lang="en-US" sz="2200" dirty="0"/>
          </a:p>
        </p:txBody>
      </p:sp>
      <p:sp>
        <p:nvSpPr>
          <p:cNvPr id="15" name="Text 5">
            <a:extLst>
              <a:ext uri="{FF2B5EF4-FFF2-40B4-BE49-F238E27FC236}">
                <a16:creationId xmlns:a16="http://schemas.microsoft.com/office/drawing/2014/main" id="{69795ED0-E7C5-EF62-3A7C-A7DCD72236E2}"/>
              </a:ext>
            </a:extLst>
          </p:cNvPr>
          <p:cNvSpPr/>
          <p:nvPr/>
        </p:nvSpPr>
        <p:spPr>
          <a:xfrm>
            <a:off x="10051256" y="42096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Melhoria Contínua</a:t>
            </a:r>
            <a:endParaRPr lang="en-US" sz="2200" dirty="0"/>
          </a:p>
        </p:txBody>
      </p:sp>
      <p:pic>
        <p:nvPicPr>
          <p:cNvPr id="16" name="Image 2" descr="preencoded.png">
            <a:extLst>
              <a:ext uri="{FF2B5EF4-FFF2-40B4-BE49-F238E27FC236}">
                <a16:creationId xmlns:a16="http://schemas.microsoft.com/office/drawing/2014/main" id="{DDE05041-FAF2-3A6C-6924-D1EFA74BFF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sp>
        <p:nvSpPr>
          <p:cNvPr id="17" name="Text 6">
            <a:extLst>
              <a:ext uri="{FF2B5EF4-FFF2-40B4-BE49-F238E27FC236}">
                <a16:creationId xmlns:a16="http://schemas.microsoft.com/office/drawing/2014/main" id="{759CB5A0-A40A-32FE-FACE-29B1BD222DEB}"/>
              </a:ext>
            </a:extLst>
          </p:cNvPr>
          <p:cNvSpPr/>
          <p:nvPr/>
        </p:nvSpPr>
        <p:spPr>
          <a:xfrm>
            <a:off x="8806101" y="4434721"/>
            <a:ext cx="16585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3</a:t>
            </a:r>
            <a:endParaRPr lang="en-US" sz="2200" dirty="0"/>
          </a:p>
        </p:txBody>
      </p:sp>
      <p:sp>
        <p:nvSpPr>
          <p:cNvPr id="18" name="Text 7">
            <a:extLst>
              <a:ext uri="{FF2B5EF4-FFF2-40B4-BE49-F238E27FC236}">
                <a16:creationId xmlns:a16="http://schemas.microsoft.com/office/drawing/2014/main" id="{4B03B0BF-5F89-C94E-B1FF-ADAA457EA168}"/>
              </a:ext>
            </a:extLst>
          </p:cNvPr>
          <p:cNvSpPr/>
          <p:nvPr/>
        </p:nvSpPr>
        <p:spPr>
          <a:xfrm>
            <a:off x="9937790" y="58447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Engajamento</a:t>
            </a:r>
            <a:endParaRPr lang="en-US" sz="2200" dirty="0"/>
          </a:p>
        </p:txBody>
      </p:sp>
      <p:pic>
        <p:nvPicPr>
          <p:cNvPr id="19" name="Image 3" descr="preencoded.png">
            <a:extLst>
              <a:ext uri="{FF2B5EF4-FFF2-40B4-BE49-F238E27FC236}">
                <a16:creationId xmlns:a16="http://schemas.microsoft.com/office/drawing/2014/main" id="{C3EF77B4-A86E-3408-8651-8C3C972076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sp>
        <p:nvSpPr>
          <p:cNvPr id="20" name="Text 8">
            <a:extLst>
              <a:ext uri="{FF2B5EF4-FFF2-40B4-BE49-F238E27FC236}">
                <a16:creationId xmlns:a16="http://schemas.microsoft.com/office/drawing/2014/main" id="{FF92521C-9EBF-E22C-4CF6-91D411BD26F7}"/>
              </a:ext>
            </a:extLst>
          </p:cNvPr>
          <p:cNvSpPr/>
          <p:nvPr/>
        </p:nvSpPr>
        <p:spPr>
          <a:xfrm>
            <a:off x="7453312" y="5741789"/>
            <a:ext cx="173712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4</a:t>
            </a:r>
            <a:endParaRPr lang="en-US" sz="2200" dirty="0"/>
          </a:p>
        </p:txBody>
      </p:sp>
      <p:sp>
        <p:nvSpPr>
          <p:cNvPr id="21" name="Text 9">
            <a:extLst>
              <a:ext uri="{FF2B5EF4-FFF2-40B4-BE49-F238E27FC236}">
                <a16:creationId xmlns:a16="http://schemas.microsoft.com/office/drawing/2014/main" id="{6F4587BB-DBB9-9A40-7BE9-A64CB72145F8}"/>
              </a:ext>
            </a:extLst>
          </p:cNvPr>
          <p:cNvSpPr/>
          <p:nvPr/>
        </p:nvSpPr>
        <p:spPr>
          <a:xfrm>
            <a:off x="1857256" y="54359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Rapidez</a:t>
            </a:r>
            <a:endParaRPr lang="en-US" sz="2200" dirty="0"/>
          </a:p>
        </p:txBody>
      </p:sp>
      <p:pic>
        <p:nvPicPr>
          <p:cNvPr id="22" name="Image 4" descr="preencoded.png">
            <a:extLst>
              <a:ext uri="{FF2B5EF4-FFF2-40B4-BE49-F238E27FC236}">
                <a16:creationId xmlns:a16="http://schemas.microsoft.com/office/drawing/2014/main" id="{97466C14-8C6E-4A55-980C-47F61C963A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sp>
        <p:nvSpPr>
          <p:cNvPr id="23" name="Text 10">
            <a:extLst>
              <a:ext uri="{FF2B5EF4-FFF2-40B4-BE49-F238E27FC236}">
                <a16:creationId xmlns:a16="http://schemas.microsoft.com/office/drawing/2014/main" id="{18CA49B7-A3B5-83E5-4A83-ABF93C60D8E9}"/>
              </a:ext>
            </a:extLst>
          </p:cNvPr>
          <p:cNvSpPr/>
          <p:nvPr/>
        </p:nvSpPr>
        <p:spPr>
          <a:xfrm>
            <a:off x="5792748" y="4862989"/>
            <a:ext cx="174903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dirty="0">
                <a:solidFill>
                  <a:srgbClr val="E5E0DF"/>
                </a:solidFill>
                <a:latin typeface="Poppins Light" pitchFamily="34" charset="0"/>
                <a:ea typeface="Poppins Light" pitchFamily="34" charset="-122"/>
                <a:cs typeface="Poppins Light" pitchFamily="34" charset="-120"/>
              </a:rPr>
              <a:t>5</a:t>
            </a:r>
            <a:endParaRPr lang="en-US" sz="2200" dirty="0"/>
          </a:p>
        </p:txBody>
      </p:sp>
      <p:sp>
        <p:nvSpPr>
          <p:cNvPr id="24" name="Text 11">
            <a:extLst>
              <a:ext uri="{FF2B5EF4-FFF2-40B4-BE49-F238E27FC236}">
                <a16:creationId xmlns:a16="http://schemas.microsoft.com/office/drawing/2014/main" id="{9670123B-63F6-F365-E4A6-19A2F3CC5A58}"/>
              </a:ext>
            </a:extLst>
          </p:cNvPr>
          <p:cNvSpPr/>
          <p:nvPr/>
        </p:nvSpPr>
        <p:spPr>
          <a:xfrm>
            <a:off x="793790" y="692455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DevOps vira o DNA da empresa.</a:t>
            </a:r>
            <a:endParaRPr lang="en-US" sz="1750" dirty="0"/>
          </a:p>
        </p:txBody>
      </p:sp>
      <p:pic>
        <p:nvPicPr>
          <p:cNvPr id="25" name="Imagem 24" descr="Ícone&#10;&#10;O conteúdo gerado por IA pode estar incorreto.">
            <a:extLst>
              <a:ext uri="{FF2B5EF4-FFF2-40B4-BE49-F238E27FC236}">
                <a16:creationId xmlns:a16="http://schemas.microsoft.com/office/drawing/2014/main" id="{36BA5059-D42D-D7C1-3E3D-38A38DB65F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69289" y="190638"/>
            <a:ext cx="1550183" cy="10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814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F4561-BF7A-E173-9280-6336AFBFF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DB48A82-68E5-15F5-B3D1-C285869279A0}"/>
              </a:ext>
            </a:extLst>
          </p:cNvPr>
          <p:cNvGrpSpPr/>
          <p:nvPr/>
        </p:nvGrpSpPr>
        <p:grpSpPr>
          <a:xfrm>
            <a:off x="0" y="0"/>
            <a:ext cx="14630400" cy="8233456"/>
            <a:chOff x="0" y="0"/>
            <a:chExt cx="12192000" cy="6861213"/>
          </a:xfrm>
        </p:grpSpPr>
        <p:pic>
          <p:nvPicPr>
            <p:cNvPr id="9" name="Picture 8" descr="A circular pattern with dots and lines&#10;&#10;Description automatically generated">
              <a:extLst>
                <a:ext uri="{FF2B5EF4-FFF2-40B4-BE49-F238E27FC236}">
                  <a16:creationId xmlns:a16="http://schemas.microsoft.com/office/drawing/2014/main" id="{A3358D46-F594-CD4A-2486-2D4D9CC67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"/>
              <a:ext cx="12007121" cy="686121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A13198D-A04D-F883-D8E8-7AB157431AA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1">
                <a:alpha val="85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BR" dirty="0"/>
            </a:p>
          </p:txBody>
        </p:sp>
      </p:grpSp>
      <p:pic>
        <p:nvPicPr>
          <p:cNvPr id="3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93FEABE7-E4FF-04CF-21D1-7609984509A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5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8A46678E-9315-E355-6353-6F09B09A5D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60B42A-EF05-ECB6-9EE5-01D33D9C2CD5}"/>
              </a:ext>
            </a:extLst>
          </p:cNvPr>
          <p:cNvSpPr txBox="1"/>
          <p:nvPr/>
        </p:nvSpPr>
        <p:spPr>
          <a:xfrm>
            <a:off x="-592976" y="881149"/>
            <a:ext cx="221677" cy="443198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BR" sz="2160">
              <a:solidFill>
                <a:prstClr val="white"/>
              </a:solidFill>
              <a:latin typeface="Posterama" panose="020B0504020200020000" pitchFamily="34" charset="0"/>
              <a:ea typeface="微软雅黑"/>
              <a:cs typeface="Posterama" panose="020B0504020200020000" pitchFamily="34" charset="0"/>
            </a:endParaRPr>
          </a:p>
        </p:txBody>
      </p:sp>
      <p:sp>
        <p:nvSpPr>
          <p:cNvPr id="25" name="TextBox 2">
            <a:extLst>
              <a:ext uri="{FF2B5EF4-FFF2-40B4-BE49-F238E27FC236}">
                <a16:creationId xmlns:a16="http://schemas.microsoft.com/office/drawing/2014/main" id="{611896D4-9A79-7EFD-BA13-D7A7730EC28C}"/>
              </a:ext>
            </a:extLst>
          </p:cNvPr>
          <p:cNvSpPr txBox="1"/>
          <p:nvPr/>
        </p:nvSpPr>
        <p:spPr>
          <a:xfrm>
            <a:off x="2306897" y="3633529"/>
            <a:ext cx="9794749" cy="956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6400" dirty="0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18. </a:t>
            </a:r>
            <a:r>
              <a:rPr lang="en-US" sz="6400" dirty="0" err="1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Próximos</a:t>
            </a:r>
            <a:r>
              <a:rPr lang="en-US" sz="6400" dirty="0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 </a:t>
            </a:r>
            <a:r>
              <a:rPr lang="en-US" sz="6400" dirty="0" err="1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passos</a:t>
            </a:r>
            <a:r>
              <a:rPr lang="en-US" sz="6400" dirty="0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?</a:t>
            </a:r>
            <a:endParaRPr lang="en-US" sz="6400" dirty="0">
              <a:solidFill>
                <a:srgbClr val="FFFFFF"/>
              </a:solidFill>
              <a:latin typeface="Arial Black" panose="020B0A04020102020204" pitchFamily="34" charset="0"/>
              <a:ea typeface="Aileron Heavy"/>
              <a:cs typeface="Aileron Heavy"/>
              <a:sym typeface="Aileron Heavy"/>
            </a:endParaRPr>
          </a:p>
        </p:txBody>
      </p:sp>
      <p:pic>
        <p:nvPicPr>
          <p:cNvPr id="4" name="Imagem 3" descr="Ícone&#10;&#10;O conteúdo gerado por IA pode estar incorreto.">
            <a:extLst>
              <a:ext uri="{FF2B5EF4-FFF2-40B4-BE49-F238E27FC236}">
                <a16:creationId xmlns:a16="http://schemas.microsoft.com/office/drawing/2014/main" id="{454BBAAB-E160-18B8-9421-B38A4B04FF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9289" y="190638"/>
            <a:ext cx="1550183" cy="10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2440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76F64-07A1-989B-C943-6C1ADA54B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3D351935-889D-4735-6043-281101ED6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6" name="Text 0">
            <a:extLst>
              <a:ext uri="{FF2B5EF4-FFF2-40B4-BE49-F238E27FC236}">
                <a16:creationId xmlns:a16="http://schemas.microsoft.com/office/drawing/2014/main" id="{FD35A84E-128A-59C4-AC77-A89C482022ED}"/>
              </a:ext>
            </a:extLst>
          </p:cNvPr>
          <p:cNvSpPr/>
          <p:nvPr/>
        </p:nvSpPr>
        <p:spPr>
          <a:xfrm>
            <a:off x="732830" y="4112062"/>
            <a:ext cx="3978497" cy="7697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 err="1">
                <a:solidFill>
                  <a:srgbClr val="FFFFFF"/>
                </a:solidFill>
                <a:latin typeface="Arial Black"/>
                <a:ea typeface="Playfair Display Bold" pitchFamily="34" charset="-122"/>
                <a:cs typeface="Playfair Display Bold" pitchFamily="34" charset="-120"/>
              </a:rPr>
              <a:t>Referências</a:t>
            </a:r>
            <a:r>
              <a:rPr lang="en-US" sz="4450" b="1" dirty="0">
                <a:solidFill>
                  <a:srgbClr val="FFFFFF"/>
                </a:solidFill>
                <a:latin typeface="Arial Black"/>
                <a:ea typeface="Playfair Display Bold" pitchFamily="34" charset="-122"/>
                <a:cs typeface="Playfair Display Bold" pitchFamily="34" charset="-120"/>
              </a:rPr>
              <a:t> </a:t>
            </a:r>
            <a:endParaRPr lang="en-US" sz="4450" dirty="0"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8" name="Shape 1">
            <a:extLst>
              <a:ext uri="{FF2B5EF4-FFF2-40B4-BE49-F238E27FC236}">
                <a16:creationId xmlns:a16="http://schemas.microsoft.com/office/drawing/2014/main" id="{1A3A57A4-F87E-31E5-216B-2BF461A5C28F}"/>
              </a:ext>
            </a:extLst>
          </p:cNvPr>
          <p:cNvSpPr/>
          <p:nvPr/>
        </p:nvSpPr>
        <p:spPr>
          <a:xfrm>
            <a:off x="732146" y="5221962"/>
            <a:ext cx="4196358" cy="1669852"/>
          </a:xfrm>
          <a:prstGeom prst="roundRect">
            <a:avLst>
              <a:gd name="adj" fmla="val 2038"/>
            </a:avLst>
          </a:prstGeom>
          <a:noFill/>
          <a:ln>
            <a:solidFill>
              <a:schemeClr val="bg1"/>
            </a:solidFill>
          </a:ln>
        </p:spPr>
        <p:txBody>
          <a:bodyPr/>
          <a:lstStyle/>
          <a:p>
            <a:endParaRPr lang="pt-BR">
              <a:latin typeface="Arial Black" panose="020B0A04020102020204" pitchFamily="34" charset="0"/>
            </a:endParaRPr>
          </a:p>
        </p:txBody>
      </p:sp>
      <p:sp>
        <p:nvSpPr>
          <p:cNvPr id="10" name="Text 2">
            <a:extLst>
              <a:ext uri="{FF2B5EF4-FFF2-40B4-BE49-F238E27FC236}">
                <a16:creationId xmlns:a16="http://schemas.microsoft.com/office/drawing/2014/main" id="{0E8CB888-01A9-A0F5-6CE3-DDAC7CAD2564}"/>
              </a:ext>
            </a:extLst>
          </p:cNvPr>
          <p:cNvSpPr/>
          <p:nvPr/>
        </p:nvSpPr>
        <p:spPr>
          <a:xfrm>
            <a:off x="958960" y="5448776"/>
            <a:ext cx="318880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chemeClr val="bg1"/>
                </a:solidFill>
                <a:latin typeface="Arial Black" panose="020B0A04020102020204" pitchFamily="34" charset="0"/>
                <a:ea typeface="Playfair Display Bold" pitchFamily="34" charset="-122"/>
                <a:cs typeface="Playfair Display Bold" pitchFamily="34" charset="-120"/>
              </a:rPr>
              <a:t>The Phoenix Project</a:t>
            </a:r>
            <a:endParaRPr lang="en-US" sz="2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Text 3">
            <a:extLst>
              <a:ext uri="{FF2B5EF4-FFF2-40B4-BE49-F238E27FC236}">
                <a16:creationId xmlns:a16="http://schemas.microsoft.com/office/drawing/2014/main" id="{B48EB75A-E5F6-9521-88B4-B0AE471A7AAA}"/>
              </a:ext>
            </a:extLst>
          </p:cNvPr>
          <p:cNvSpPr/>
          <p:nvPr/>
        </p:nvSpPr>
        <p:spPr>
          <a:xfrm>
            <a:off x="958960" y="5939195"/>
            <a:ext cx="374273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chemeClr val="bg1"/>
                </a:solidFill>
                <a:latin typeface="Arial Black"/>
                <a:ea typeface="Open Sans"/>
                <a:cs typeface="Open Sans"/>
              </a:rPr>
              <a:t>Um clássico sobre a </a:t>
            </a:r>
            <a:r>
              <a:rPr lang="en-US" sz="1750" dirty="0" err="1">
                <a:solidFill>
                  <a:schemeClr val="bg1"/>
                </a:solidFill>
                <a:latin typeface="Arial Black"/>
                <a:ea typeface="Open Sans"/>
                <a:cs typeface="Open Sans"/>
              </a:rPr>
              <a:t>cultura</a:t>
            </a:r>
            <a:r>
              <a:rPr lang="en-US" sz="1750" dirty="0">
                <a:solidFill>
                  <a:schemeClr val="bg1"/>
                </a:solidFill>
                <a:latin typeface="Arial Black"/>
                <a:ea typeface="Open Sans"/>
                <a:cs typeface="Open Sans"/>
              </a:rPr>
              <a:t> DevOps</a:t>
            </a:r>
          </a:p>
        </p:txBody>
      </p:sp>
      <p:sp>
        <p:nvSpPr>
          <p:cNvPr id="14" name="Shape 4">
            <a:extLst>
              <a:ext uri="{FF2B5EF4-FFF2-40B4-BE49-F238E27FC236}">
                <a16:creationId xmlns:a16="http://schemas.microsoft.com/office/drawing/2014/main" id="{05E1DA18-93C0-50FB-6F3D-823135A07E3C}"/>
              </a:ext>
            </a:extLst>
          </p:cNvPr>
          <p:cNvSpPr/>
          <p:nvPr/>
        </p:nvSpPr>
        <p:spPr>
          <a:xfrm>
            <a:off x="5216961" y="5221962"/>
            <a:ext cx="4423293" cy="1669852"/>
          </a:xfrm>
          <a:prstGeom prst="roundRect">
            <a:avLst>
              <a:gd name="adj" fmla="val 2038"/>
            </a:avLst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/>
          <a:lstStyle/>
          <a:p>
            <a:endParaRPr lang="pt-BR">
              <a:latin typeface="Arial Black" panose="020B0A04020102020204" pitchFamily="34" charset="0"/>
            </a:endParaRPr>
          </a:p>
        </p:txBody>
      </p:sp>
      <p:sp>
        <p:nvSpPr>
          <p:cNvPr id="16" name="Text 5">
            <a:extLst>
              <a:ext uri="{FF2B5EF4-FFF2-40B4-BE49-F238E27FC236}">
                <a16:creationId xmlns:a16="http://schemas.microsoft.com/office/drawing/2014/main" id="{5E1ED990-3408-0C7E-7CAB-984E8D947323}"/>
              </a:ext>
            </a:extLst>
          </p:cNvPr>
          <p:cNvSpPr/>
          <p:nvPr/>
        </p:nvSpPr>
        <p:spPr>
          <a:xfrm>
            <a:off x="5443776" y="544877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latin typeface="Arial Black" panose="020B0A04020102020204" pitchFamily="34" charset="0"/>
                <a:ea typeface="Playfair Display Bold" pitchFamily="34" charset="-122"/>
                <a:cs typeface="Playfair Display Bold" pitchFamily="34" charset="-120"/>
              </a:rPr>
              <a:t>Accelerate</a:t>
            </a:r>
            <a:endParaRPr lang="en-US" sz="2200" dirty="0">
              <a:latin typeface="Arial Black" panose="020B0A04020102020204" pitchFamily="34" charset="0"/>
            </a:endParaRPr>
          </a:p>
        </p:txBody>
      </p:sp>
      <p:sp>
        <p:nvSpPr>
          <p:cNvPr id="18" name="Text 6">
            <a:extLst>
              <a:ext uri="{FF2B5EF4-FFF2-40B4-BE49-F238E27FC236}">
                <a16:creationId xmlns:a16="http://schemas.microsoft.com/office/drawing/2014/main" id="{820D4960-B946-D19B-E5A0-A592A881AFBF}"/>
              </a:ext>
            </a:extLst>
          </p:cNvPr>
          <p:cNvSpPr/>
          <p:nvPr/>
        </p:nvSpPr>
        <p:spPr>
          <a:xfrm>
            <a:off x="5443776" y="5939195"/>
            <a:ext cx="3742730" cy="606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latin typeface="Arial Black"/>
                <a:ea typeface="Open Sans"/>
                <a:cs typeface="Open Sans"/>
              </a:rPr>
              <a:t>Métricas de performance DevOps</a:t>
            </a:r>
          </a:p>
        </p:txBody>
      </p:sp>
      <p:sp>
        <p:nvSpPr>
          <p:cNvPr id="20" name="Shape 7">
            <a:extLst>
              <a:ext uri="{FF2B5EF4-FFF2-40B4-BE49-F238E27FC236}">
                <a16:creationId xmlns:a16="http://schemas.microsoft.com/office/drawing/2014/main" id="{3FD493D0-5A72-2DFA-897C-3C7E68DDAD91}"/>
              </a:ext>
            </a:extLst>
          </p:cNvPr>
          <p:cNvSpPr/>
          <p:nvPr/>
        </p:nvSpPr>
        <p:spPr>
          <a:xfrm>
            <a:off x="9835339" y="5221962"/>
            <a:ext cx="4196358" cy="1669852"/>
          </a:xfrm>
          <a:prstGeom prst="roundRect">
            <a:avLst>
              <a:gd name="adj" fmla="val 2038"/>
            </a:avLst>
          </a:prstGeom>
          <a:noFill/>
          <a:ln>
            <a:solidFill>
              <a:schemeClr val="bg1"/>
            </a:solidFill>
          </a:ln>
        </p:spPr>
        <p:txBody>
          <a:bodyPr/>
          <a:lstStyle/>
          <a:p>
            <a:endParaRPr lang="pt-BR">
              <a:latin typeface="Arial Black" panose="020B0A04020102020204" pitchFamily="34" charset="0"/>
            </a:endParaRPr>
          </a:p>
        </p:txBody>
      </p:sp>
      <p:sp>
        <p:nvSpPr>
          <p:cNvPr id="22" name="Text 8">
            <a:extLst>
              <a:ext uri="{FF2B5EF4-FFF2-40B4-BE49-F238E27FC236}">
                <a16:creationId xmlns:a16="http://schemas.microsoft.com/office/drawing/2014/main" id="{BD747231-DC3B-DA0F-C528-D5D8E61240C6}"/>
              </a:ext>
            </a:extLst>
          </p:cNvPr>
          <p:cNvSpPr/>
          <p:nvPr/>
        </p:nvSpPr>
        <p:spPr>
          <a:xfrm>
            <a:off x="10062154" y="544877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chemeClr val="bg1"/>
                </a:solidFill>
                <a:latin typeface="Arial Black" panose="020B0A04020102020204" pitchFamily="34" charset="0"/>
                <a:ea typeface="Playfair Display Bold" pitchFamily="34" charset="-122"/>
                <a:cs typeface="Playfair Display Bold" pitchFamily="34" charset="-120"/>
              </a:rPr>
              <a:t>Team Topologies</a:t>
            </a:r>
            <a:endParaRPr lang="en-US" sz="2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Text 9">
            <a:extLst>
              <a:ext uri="{FF2B5EF4-FFF2-40B4-BE49-F238E27FC236}">
                <a16:creationId xmlns:a16="http://schemas.microsoft.com/office/drawing/2014/main" id="{5CB22BE3-AADD-2224-AD19-301476B8AA4A}"/>
              </a:ext>
            </a:extLst>
          </p:cNvPr>
          <p:cNvSpPr/>
          <p:nvPr/>
        </p:nvSpPr>
        <p:spPr>
          <a:xfrm>
            <a:off x="10062154" y="5939195"/>
            <a:ext cx="3742730" cy="728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 err="1">
                <a:solidFill>
                  <a:schemeClr val="bg1"/>
                </a:solidFill>
                <a:latin typeface="Arial Black"/>
                <a:ea typeface="Open Sans"/>
                <a:cs typeface="Open Sans"/>
              </a:rPr>
              <a:t>Estruturas</a:t>
            </a:r>
            <a:r>
              <a:rPr lang="en-US" sz="1750" dirty="0">
                <a:solidFill>
                  <a:schemeClr val="bg1"/>
                </a:solidFill>
                <a:latin typeface="Arial Black"/>
                <a:ea typeface="Open Sans"/>
                <a:cs typeface="Open Sans"/>
              </a:rPr>
              <a:t> de times </a:t>
            </a:r>
            <a:r>
              <a:rPr lang="en-US" sz="1750" dirty="0" err="1">
                <a:solidFill>
                  <a:schemeClr val="bg1"/>
                </a:solidFill>
                <a:latin typeface="Arial Black"/>
                <a:ea typeface="Open Sans"/>
                <a:cs typeface="Open Sans"/>
              </a:rPr>
              <a:t>eficientes</a:t>
            </a:r>
          </a:p>
        </p:txBody>
      </p:sp>
      <p:pic>
        <p:nvPicPr>
          <p:cNvPr id="2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789721FC-BC7E-85B0-B218-43584D3C84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3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C7D42CE4-7972-FBF6-A1B5-B2983E243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946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1FC64-26E0-10C5-6D46-6B507615B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3F4B2D45-2956-A950-6C1E-76EB0E98C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12" y="2053024"/>
            <a:ext cx="11600419" cy="6137703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25CC4411-9694-B29E-FF39-588DD751AFCF}"/>
              </a:ext>
            </a:extLst>
          </p:cNvPr>
          <p:cNvSpPr/>
          <p:nvPr/>
        </p:nvSpPr>
        <p:spPr>
          <a:xfrm>
            <a:off x="4228968" y="587487"/>
            <a:ext cx="615172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Arial" panose="020B0604020202020204" pitchFamily="34" charset="0"/>
                <a:ea typeface="Playfair Display Bold" pitchFamily="34" charset="-122"/>
                <a:cs typeface="Arial" panose="020B0604020202020204" pitchFamily="34" charset="0"/>
              </a:rPr>
              <a:t>DevOps Além do Básico</a:t>
            </a:r>
            <a:endParaRPr lang="en-US" sz="445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3E896B0F-F52E-FA68-E0EA-5DDFD16C17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4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0A1541C1-2989-50AC-442F-A90896AD7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pic>
        <p:nvPicPr>
          <p:cNvPr id="6" name="Imagem 5" descr="Ícone&#10;&#10;O conteúdo gerado por IA pode estar incorreto.">
            <a:extLst>
              <a:ext uri="{FF2B5EF4-FFF2-40B4-BE49-F238E27FC236}">
                <a16:creationId xmlns:a16="http://schemas.microsoft.com/office/drawing/2014/main" id="{6637962C-792F-3739-1A45-C714F0F652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69289" y="190638"/>
            <a:ext cx="1550183" cy="10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9129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CAE5D-9F65-8A82-AA39-5CE28ACAE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A71F0BC-FEA3-8AD3-A774-95E6A9680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561" y="694847"/>
            <a:ext cx="9869277" cy="6839905"/>
          </a:xfrm>
          <a:prstGeom prst="rect">
            <a:avLst/>
          </a:prstGeom>
        </p:spPr>
      </p:pic>
      <p:pic>
        <p:nvPicPr>
          <p:cNvPr id="2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8B96413B-BAD4-C647-A388-E217B3C303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3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B63DB667-3C13-1747-B8BE-6AF3B29B6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pic>
        <p:nvPicPr>
          <p:cNvPr id="5" name="Imagem 4" descr="Ícone&#10;&#10;O conteúdo gerado por IA pode estar incorreto.">
            <a:extLst>
              <a:ext uri="{FF2B5EF4-FFF2-40B4-BE49-F238E27FC236}">
                <a16:creationId xmlns:a16="http://schemas.microsoft.com/office/drawing/2014/main" id="{AC4AF4DE-D0DC-6DBC-95C8-8477A2BF7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69289" y="190638"/>
            <a:ext cx="1550183" cy="10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04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E997A-11F5-844D-EE68-CB9D00FFA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0F31D0C-B96E-7B54-EA27-63F7BBE50822}"/>
              </a:ext>
            </a:extLst>
          </p:cNvPr>
          <p:cNvGrpSpPr/>
          <p:nvPr/>
        </p:nvGrpSpPr>
        <p:grpSpPr>
          <a:xfrm>
            <a:off x="0" y="0"/>
            <a:ext cx="14630400" cy="8233456"/>
            <a:chOff x="0" y="0"/>
            <a:chExt cx="12192000" cy="6861213"/>
          </a:xfrm>
        </p:grpSpPr>
        <p:pic>
          <p:nvPicPr>
            <p:cNvPr id="9" name="Picture 8" descr="A circular pattern with dots and lines&#10;&#10;Description automatically generated">
              <a:extLst>
                <a:ext uri="{FF2B5EF4-FFF2-40B4-BE49-F238E27FC236}">
                  <a16:creationId xmlns:a16="http://schemas.microsoft.com/office/drawing/2014/main" id="{3C13A7E2-9B64-45A9-49B7-4F034399B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"/>
              <a:ext cx="12007121" cy="686121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72CAACD-9497-92D3-7DF3-E04C3FEE8D6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1">
                <a:alpha val="85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BR" dirty="0"/>
            </a:p>
          </p:txBody>
        </p:sp>
      </p:grpSp>
      <p:pic>
        <p:nvPicPr>
          <p:cNvPr id="3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E697F90D-6562-DB72-04B2-90298BCEE9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5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AB579613-308D-8687-640F-D752A5A824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DE9F9066-EE2D-11E4-4C65-E7B54FA27B08}"/>
              </a:ext>
            </a:extLst>
          </p:cNvPr>
          <p:cNvSpPr txBox="1"/>
          <p:nvPr/>
        </p:nvSpPr>
        <p:spPr>
          <a:xfrm>
            <a:off x="1708276" y="677947"/>
            <a:ext cx="12071098" cy="950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6400" dirty="0">
                <a:solidFill>
                  <a:srgbClr val="FFFFFF"/>
                </a:solidFill>
                <a:latin typeface="Aileron Heavy"/>
                <a:cs typeface="Aileron Heavy"/>
                <a:sym typeface="Aileron Heavy"/>
              </a:rPr>
              <a:t>O que </a:t>
            </a:r>
            <a:r>
              <a:rPr lang="en-US" sz="6400" dirty="0" err="1">
                <a:solidFill>
                  <a:srgbClr val="FFFFFF"/>
                </a:solidFill>
                <a:latin typeface="Aileron Heavy"/>
                <a:cs typeface="Aileron Heavy"/>
                <a:sym typeface="Aileron Heavy"/>
              </a:rPr>
              <a:t>iremos</a:t>
            </a:r>
            <a:r>
              <a:rPr lang="en-US" sz="6400" dirty="0">
                <a:solidFill>
                  <a:srgbClr val="FFFFFF"/>
                </a:solidFill>
                <a:latin typeface="Aileron Heavy"/>
                <a:cs typeface="Aileron Heavy"/>
                <a:sym typeface="Aileron Heavy"/>
              </a:rPr>
              <a:t> </a:t>
            </a:r>
            <a:r>
              <a:rPr lang="en-US" sz="6400" dirty="0" err="1">
                <a:solidFill>
                  <a:srgbClr val="FFFFFF"/>
                </a:solidFill>
                <a:latin typeface="Aileron Heavy"/>
                <a:cs typeface="Aileron Heavy"/>
                <a:sym typeface="Aileron Heavy"/>
              </a:rPr>
              <a:t>ver</a:t>
            </a:r>
            <a:r>
              <a:rPr lang="en-US" sz="6400" dirty="0">
                <a:solidFill>
                  <a:srgbClr val="FFFFFF"/>
                </a:solidFill>
                <a:latin typeface="Aileron Heavy"/>
                <a:cs typeface="Aileron Heavy"/>
                <a:sym typeface="Aileron Heavy"/>
              </a:rPr>
              <a:t>?</a:t>
            </a:r>
            <a:endParaRPr lang="pt-BR" dirty="0"/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B68E5A56-CBA1-F001-69C8-3DF99FB3B47C}"/>
              </a:ext>
            </a:extLst>
          </p:cNvPr>
          <p:cNvGrpSpPr/>
          <p:nvPr/>
        </p:nvGrpSpPr>
        <p:grpSpPr>
          <a:xfrm>
            <a:off x="1006880" y="-242716"/>
            <a:ext cx="12628476" cy="8268973"/>
            <a:chOff x="1711215" y="-7938"/>
            <a:chExt cx="12628476" cy="8268973"/>
          </a:xfrm>
        </p:grpSpPr>
        <p:pic>
          <p:nvPicPr>
            <p:cNvPr id="13" name="Imagem 12" descr="Diagrama, Linha do tempo&#10;&#10;O conteúdo gerado por IA pode estar incorreto.">
              <a:extLst>
                <a:ext uri="{FF2B5EF4-FFF2-40B4-BE49-F238E27FC236}">
                  <a16:creationId xmlns:a16="http://schemas.microsoft.com/office/drawing/2014/main" id="{FA5A414D-8E60-33F5-CD7C-530EF800D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2126" t="192" b="-93"/>
            <a:stretch/>
          </p:blipFill>
          <p:spPr>
            <a:xfrm>
              <a:off x="1981458" y="-7938"/>
              <a:ext cx="12358233" cy="8268973"/>
            </a:xfrm>
            <a:prstGeom prst="rect">
              <a:avLst/>
            </a:prstGeom>
          </p:spPr>
        </p:pic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262EEA51-B501-24E2-0CB6-CCDEB694B575}"/>
                </a:ext>
              </a:extLst>
            </p:cNvPr>
            <p:cNvSpPr/>
            <p:nvPr/>
          </p:nvSpPr>
          <p:spPr>
            <a:xfrm>
              <a:off x="1711215" y="2316054"/>
              <a:ext cx="1352555" cy="22790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6" name="Imagem 5" descr="Ícone&#10;&#10;O conteúdo gerado por IA pode estar incorreto.">
            <a:extLst>
              <a:ext uri="{FF2B5EF4-FFF2-40B4-BE49-F238E27FC236}">
                <a16:creationId xmlns:a16="http://schemas.microsoft.com/office/drawing/2014/main" id="{58C9010B-79D5-23A3-DCE8-3EC482F31D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69289" y="190638"/>
            <a:ext cx="1550183" cy="10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312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FCB5A-E5B2-F956-3D3C-4A901E54E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72DD2C20-4740-536E-ED67-B42509639407}"/>
              </a:ext>
            </a:extLst>
          </p:cNvPr>
          <p:cNvGrpSpPr/>
          <p:nvPr/>
        </p:nvGrpSpPr>
        <p:grpSpPr>
          <a:xfrm>
            <a:off x="2852586" y="1860476"/>
            <a:ext cx="9069066" cy="6173061"/>
            <a:chOff x="2780667" y="1028269"/>
            <a:chExt cx="9069066" cy="6173061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9CCA027F-8BAE-20A1-271D-EBE0F6171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80667" y="1028269"/>
              <a:ext cx="9069066" cy="6173061"/>
            </a:xfrm>
            <a:prstGeom prst="rect">
              <a:avLst/>
            </a:prstGeom>
          </p:spPr>
        </p:pic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AA40A1DB-5DE4-21C9-AD85-6336085E7801}"/>
                </a:ext>
              </a:extLst>
            </p:cNvPr>
            <p:cNvSpPr/>
            <p:nvPr/>
          </p:nvSpPr>
          <p:spPr>
            <a:xfrm>
              <a:off x="6531429" y="2449286"/>
              <a:ext cx="1469571" cy="4245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9">
            <a:extLst>
              <a:ext uri="{FF2B5EF4-FFF2-40B4-BE49-F238E27FC236}">
                <a16:creationId xmlns:a16="http://schemas.microsoft.com/office/drawing/2014/main" id="{2C5A3243-3574-9D62-2861-ADA60D9D96D1}"/>
              </a:ext>
            </a:extLst>
          </p:cNvPr>
          <p:cNvSpPr/>
          <p:nvPr/>
        </p:nvSpPr>
        <p:spPr>
          <a:xfrm>
            <a:off x="0" y="-28531"/>
            <a:ext cx="14630400" cy="8229600"/>
          </a:xfrm>
          <a:prstGeom prst="rect">
            <a:avLst/>
          </a:prstGeom>
          <a:solidFill>
            <a:schemeClr val="tx1">
              <a:alpha val="28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BR" dirty="0"/>
          </a:p>
        </p:txBody>
      </p:sp>
      <p:pic>
        <p:nvPicPr>
          <p:cNvPr id="10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4684AE07-B99A-4382-33BB-7F74BDC076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11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83211B20-516D-9BC5-2BEE-B4909ACC7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026E1E50-6351-5850-EAAF-D9F8C2806499}"/>
              </a:ext>
            </a:extLst>
          </p:cNvPr>
          <p:cNvSpPr txBox="1"/>
          <p:nvPr/>
        </p:nvSpPr>
        <p:spPr>
          <a:xfrm>
            <a:off x="1890445" y="584874"/>
            <a:ext cx="11794059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6600" b="1" dirty="0">
                <a:solidFill>
                  <a:srgbClr val="0070C0"/>
                </a:solidFill>
              </a:rPr>
              <a:t>D</a:t>
            </a:r>
            <a:r>
              <a:rPr lang="en-US" sz="6600" dirty="0">
                <a:solidFill>
                  <a:schemeClr val="bg1"/>
                </a:solidFill>
              </a:rPr>
              <a:t>ev</a:t>
            </a:r>
            <a:r>
              <a:rPr lang="en-US" sz="6600" b="1" dirty="0">
                <a:solidFill>
                  <a:srgbClr val="0070C0"/>
                </a:solidFill>
              </a:rPr>
              <a:t>O</a:t>
            </a:r>
            <a:r>
              <a:rPr lang="en-US" sz="6600" dirty="0">
                <a:solidFill>
                  <a:schemeClr val="bg1"/>
                </a:solidFill>
              </a:rPr>
              <a:t>ps </a:t>
            </a:r>
            <a:r>
              <a:rPr lang="en-US" sz="6600" b="1" dirty="0">
                <a:solidFill>
                  <a:srgbClr val="0070C0"/>
                </a:solidFill>
              </a:rPr>
              <a:t>R</a:t>
            </a:r>
            <a:r>
              <a:rPr lang="en-US" sz="6600" dirty="0">
                <a:solidFill>
                  <a:schemeClr val="bg1"/>
                </a:solidFill>
              </a:rPr>
              <a:t>esearch and </a:t>
            </a:r>
            <a:r>
              <a:rPr lang="en-US" sz="6600" b="1" dirty="0">
                <a:solidFill>
                  <a:srgbClr val="0070C0"/>
                </a:solidFill>
              </a:rPr>
              <a:t>A</a:t>
            </a:r>
            <a:r>
              <a:rPr lang="en-US" sz="6600" dirty="0">
                <a:solidFill>
                  <a:schemeClr val="bg1"/>
                </a:solidFill>
              </a:rPr>
              <a:t>ssessment</a:t>
            </a:r>
            <a:endParaRPr lang="en-US" sz="6400" dirty="0">
              <a:solidFill>
                <a:schemeClr val="bg1"/>
              </a:solidFill>
              <a:latin typeface="Arial Black"/>
              <a:ea typeface="Aileron Heavy"/>
              <a:cs typeface="Aileron Heavy"/>
              <a:sym typeface="Aileron Heavy"/>
            </a:endParaRPr>
          </a:p>
        </p:txBody>
      </p:sp>
    </p:spTree>
    <p:extLst>
      <p:ext uri="{BB962C8B-B14F-4D97-AF65-F5344CB8AC3E}">
        <p14:creationId xmlns:p14="http://schemas.microsoft.com/office/powerpoint/2010/main" val="20871920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19C5F-B2C7-ED8D-4EAB-688A95DA0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209838B-9951-7627-F506-CE34B6EF429A}"/>
              </a:ext>
            </a:extLst>
          </p:cNvPr>
          <p:cNvGrpSpPr/>
          <p:nvPr/>
        </p:nvGrpSpPr>
        <p:grpSpPr>
          <a:xfrm>
            <a:off x="0" y="0"/>
            <a:ext cx="14630400" cy="8233456"/>
            <a:chOff x="0" y="0"/>
            <a:chExt cx="12192000" cy="6861213"/>
          </a:xfrm>
        </p:grpSpPr>
        <p:pic>
          <p:nvPicPr>
            <p:cNvPr id="9" name="Picture 8" descr="A circular pattern with dots and lines&#10;&#10;Description automatically generated">
              <a:extLst>
                <a:ext uri="{FF2B5EF4-FFF2-40B4-BE49-F238E27FC236}">
                  <a16:creationId xmlns:a16="http://schemas.microsoft.com/office/drawing/2014/main" id="{4FB1F8CE-C463-01D2-A49F-DFADA490F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"/>
              <a:ext cx="12007121" cy="686121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440C71-7E64-97F2-B728-80BBEBCEFC6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1">
                <a:alpha val="85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BR" dirty="0"/>
            </a:p>
          </p:txBody>
        </p:sp>
      </p:grpSp>
      <p:pic>
        <p:nvPicPr>
          <p:cNvPr id="3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57D5085B-7048-EFE4-A385-EB14AB8E5E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5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88651B2C-FED6-B91A-695F-F7AAF2C225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8463CF-4AAB-9D51-D34A-BA986307DDFA}"/>
              </a:ext>
            </a:extLst>
          </p:cNvPr>
          <p:cNvSpPr txBox="1"/>
          <p:nvPr/>
        </p:nvSpPr>
        <p:spPr>
          <a:xfrm>
            <a:off x="-592976" y="881149"/>
            <a:ext cx="221677" cy="443198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BR" sz="2160">
              <a:solidFill>
                <a:prstClr val="white"/>
              </a:solidFill>
              <a:latin typeface="Posterama" panose="020B0504020200020000" pitchFamily="34" charset="0"/>
              <a:ea typeface="微软雅黑"/>
              <a:cs typeface="Posterama" panose="020B0504020200020000" pitchFamily="34" charset="0"/>
            </a:endParaRP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AE441D28-4496-4B89-E0F8-1B5C60A8D59A}"/>
              </a:ext>
            </a:extLst>
          </p:cNvPr>
          <p:cNvSpPr txBox="1"/>
          <p:nvPr/>
        </p:nvSpPr>
        <p:spPr>
          <a:xfrm>
            <a:off x="4034097" y="3633529"/>
            <a:ext cx="6340349" cy="956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6400" dirty="0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19. </a:t>
            </a:r>
            <a:r>
              <a:rPr lang="en-US" sz="6400" dirty="0" err="1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Conclusão</a:t>
            </a:r>
            <a:endParaRPr lang="en-US" sz="6400" dirty="0">
              <a:solidFill>
                <a:srgbClr val="FFFFFF"/>
              </a:solidFill>
              <a:latin typeface="Arial Black"/>
              <a:ea typeface="Aileron Heavy"/>
              <a:cs typeface="Aileron Heavy"/>
              <a:sym typeface="Aileron Heavy"/>
            </a:endParaRPr>
          </a:p>
        </p:txBody>
      </p:sp>
      <p:pic>
        <p:nvPicPr>
          <p:cNvPr id="4" name="Imagem 3" descr="Ícone&#10;&#10;O conteúdo gerado por IA pode estar incorreto.">
            <a:extLst>
              <a:ext uri="{FF2B5EF4-FFF2-40B4-BE49-F238E27FC236}">
                <a16:creationId xmlns:a16="http://schemas.microsoft.com/office/drawing/2014/main" id="{1FD529CD-3AB5-ABFE-1B1F-A1001A5F4D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9289" y="190638"/>
            <a:ext cx="1550183" cy="10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489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0A047-4BF2-624E-951A-64F162A7E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2E59DBB-CE28-7924-7215-80DCE1E366F7}"/>
              </a:ext>
            </a:extLst>
          </p:cNvPr>
          <p:cNvGrpSpPr/>
          <p:nvPr/>
        </p:nvGrpSpPr>
        <p:grpSpPr>
          <a:xfrm>
            <a:off x="0" y="0"/>
            <a:ext cx="14630400" cy="8233456"/>
            <a:chOff x="0" y="0"/>
            <a:chExt cx="12192000" cy="6861213"/>
          </a:xfrm>
        </p:grpSpPr>
        <p:pic>
          <p:nvPicPr>
            <p:cNvPr id="9" name="Picture 8" descr="A circular pattern with dots and lines&#10;&#10;Description automatically generated">
              <a:extLst>
                <a:ext uri="{FF2B5EF4-FFF2-40B4-BE49-F238E27FC236}">
                  <a16:creationId xmlns:a16="http://schemas.microsoft.com/office/drawing/2014/main" id="{414B42E7-4893-BCE6-017C-FA69B480C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"/>
              <a:ext cx="12007121" cy="686121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68381F7-9B2F-4135-0A85-B33C6BF2F81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1">
                <a:alpha val="85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BR" dirty="0"/>
            </a:p>
          </p:txBody>
        </p:sp>
      </p:grpSp>
      <p:pic>
        <p:nvPicPr>
          <p:cNvPr id="3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836851C4-C03D-C4DE-069F-63967EF816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5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F61EDD08-A5D9-6AA3-98E9-7FD0F5780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D21DD2-7C58-9249-0BC8-16C4B842246A}"/>
              </a:ext>
            </a:extLst>
          </p:cNvPr>
          <p:cNvSpPr txBox="1"/>
          <p:nvPr/>
        </p:nvSpPr>
        <p:spPr>
          <a:xfrm>
            <a:off x="-592976" y="881149"/>
            <a:ext cx="221677" cy="443198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BR" sz="2160">
              <a:solidFill>
                <a:prstClr val="white"/>
              </a:solidFill>
              <a:latin typeface="Posterama" panose="020B0504020200020000" pitchFamily="34" charset="0"/>
              <a:ea typeface="微软雅黑"/>
              <a:cs typeface="Posterama" panose="020B0504020200020000" pitchFamily="34" charset="0"/>
            </a:endParaRPr>
          </a:p>
        </p:txBody>
      </p:sp>
      <p:pic>
        <p:nvPicPr>
          <p:cNvPr id="4" name="Imagem 3" descr="Diagrama, Esquemático&#10;&#10;O conteúdo gerado por IA pode estar incorreto.">
            <a:extLst>
              <a:ext uri="{FF2B5EF4-FFF2-40B4-BE49-F238E27FC236}">
                <a16:creationId xmlns:a16="http://schemas.microsoft.com/office/drawing/2014/main" id="{94909A39-A8AA-5787-60E3-B0F42DD812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0198" y="-257175"/>
            <a:ext cx="8988148" cy="8758237"/>
          </a:xfrm>
          <a:prstGeom prst="rect">
            <a:avLst/>
          </a:prstGeom>
        </p:spPr>
      </p:pic>
      <p:pic>
        <p:nvPicPr>
          <p:cNvPr id="6" name="Imagem 5" descr="Ícone&#10;&#10;O conteúdo gerado por IA pode estar incorreto.">
            <a:extLst>
              <a:ext uri="{FF2B5EF4-FFF2-40B4-BE49-F238E27FC236}">
                <a16:creationId xmlns:a16="http://schemas.microsoft.com/office/drawing/2014/main" id="{97A363EE-A34D-15B8-15E2-9908F43A84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69289" y="190638"/>
            <a:ext cx="1550183" cy="10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1853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F8D0B-B88E-C338-27EE-FC957CC8E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B890BA6-42BA-94B3-3E34-4DFDD6B3581F}"/>
              </a:ext>
            </a:extLst>
          </p:cNvPr>
          <p:cNvGrpSpPr/>
          <p:nvPr/>
        </p:nvGrpSpPr>
        <p:grpSpPr>
          <a:xfrm>
            <a:off x="0" y="0"/>
            <a:ext cx="14630400" cy="8233456"/>
            <a:chOff x="0" y="0"/>
            <a:chExt cx="12192000" cy="6861213"/>
          </a:xfrm>
        </p:grpSpPr>
        <p:pic>
          <p:nvPicPr>
            <p:cNvPr id="9" name="Picture 8" descr="A circular pattern with dots and lines&#10;&#10;Description automatically generated">
              <a:extLst>
                <a:ext uri="{FF2B5EF4-FFF2-40B4-BE49-F238E27FC236}">
                  <a16:creationId xmlns:a16="http://schemas.microsoft.com/office/drawing/2014/main" id="{669E466D-6DA3-5A26-6C4A-887F83A30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"/>
              <a:ext cx="12007121" cy="686121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D6B3EF9-4F31-AFB6-C5AF-8604B3E8BD5C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1">
                <a:alpha val="85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BR" dirty="0"/>
            </a:p>
          </p:txBody>
        </p:sp>
      </p:grpSp>
      <p:pic>
        <p:nvPicPr>
          <p:cNvPr id="3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39FDE98F-A70F-5AC4-CFFD-9EF1F25BD3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5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76C9996F-7748-151B-2E1A-AB759F1D48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D011DA-E9BC-8896-CBCA-8987EE39C061}"/>
              </a:ext>
            </a:extLst>
          </p:cNvPr>
          <p:cNvSpPr txBox="1"/>
          <p:nvPr/>
        </p:nvSpPr>
        <p:spPr>
          <a:xfrm>
            <a:off x="-592976" y="881149"/>
            <a:ext cx="221677" cy="443198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BR" sz="2160">
              <a:solidFill>
                <a:prstClr val="white"/>
              </a:solidFill>
              <a:latin typeface="Posterama" panose="020B0504020200020000" pitchFamily="34" charset="0"/>
              <a:ea typeface="微软雅黑"/>
              <a:cs typeface="Posterama" panose="020B0504020200020000" pitchFamily="34" charset="0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5EEFBFA6-9574-E28C-301F-1CFEF63C25B7}"/>
              </a:ext>
            </a:extLst>
          </p:cNvPr>
          <p:cNvSpPr txBox="1"/>
          <p:nvPr/>
        </p:nvSpPr>
        <p:spPr>
          <a:xfrm>
            <a:off x="1640147" y="3149954"/>
            <a:ext cx="11128249" cy="1944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6400" dirty="0" err="1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Encoraje</a:t>
            </a:r>
            <a:r>
              <a:rPr lang="en-US" sz="6400" dirty="0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 o </a:t>
            </a:r>
            <a:r>
              <a:rPr lang="en-US" sz="6400" dirty="0" err="1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pessoal</a:t>
            </a:r>
            <a:r>
              <a:rPr lang="en-US" sz="6400" dirty="0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 a </a:t>
            </a:r>
            <a:r>
              <a:rPr lang="en-US" sz="6400" dirty="0" err="1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dar</a:t>
            </a:r>
            <a:r>
              <a:rPr lang="en-US" sz="6400" dirty="0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 </a:t>
            </a:r>
            <a:r>
              <a:rPr lang="en-US" sz="6400" dirty="0" err="1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os</a:t>
            </a:r>
            <a:r>
              <a:rPr lang="en-US" sz="6400" dirty="0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 </a:t>
            </a:r>
            <a:r>
              <a:rPr lang="en-US" sz="6400" dirty="0" err="1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primeiros</a:t>
            </a:r>
            <a:r>
              <a:rPr lang="en-US" sz="6400" dirty="0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 </a:t>
            </a:r>
            <a:r>
              <a:rPr lang="en-US" sz="6400" dirty="0" err="1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passos</a:t>
            </a:r>
            <a:r>
              <a:rPr lang="en-US" sz="6400" dirty="0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 </a:t>
            </a:r>
            <a:endParaRPr lang="en-US" sz="6400" dirty="0">
              <a:solidFill>
                <a:srgbClr val="FFFFFF"/>
              </a:solidFill>
              <a:latin typeface="Arial Black"/>
              <a:ea typeface="Aileron Heavy"/>
              <a:cs typeface="Aileron Heavy"/>
            </a:endParaRPr>
          </a:p>
        </p:txBody>
      </p:sp>
      <p:pic>
        <p:nvPicPr>
          <p:cNvPr id="4" name="Imagem 3" descr="Ícone&#10;&#10;O conteúdo gerado por IA pode estar incorreto.">
            <a:extLst>
              <a:ext uri="{FF2B5EF4-FFF2-40B4-BE49-F238E27FC236}">
                <a16:creationId xmlns:a16="http://schemas.microsoft.com/office/drawing/2014/main" id="{FE2925F0-B486-5551-323E-216B1A7EA3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9289" y="190638"/>
            <a:ext cx="1550183" cy="10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902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2F011-6572-1AF7-503C-417D29DA1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F33FCD9-AB1C-C27D-E04E-33875FDEBE32}"/>
              </a:ext>
            </a:extLst>
          </p:cNvPr>
          <p:cNvGrpSpPr/>
          <p:nvPr/>
        </p:nvGrpSpPr>
        <p:grpSpPr>
          <a:xfrm>
            <a:off x="0" y="0"/>
            <a:ext cx="14630400" cy="8233456"/>
            <a:chOff x="0" y="0"/>
            <a:chExt cx="12192000" cy="6861213"/>
          </a:xfrm>
        </p:grpSpPr>
        <p:pic>
          <p:nvPicPr>
            <p:cNvPr id="9" name="Picture 8" descr="A circular pattern with dots and lines&#10;&#10;Description automatically generated">
              <a:extLst>
                <a:ext uri="{FF2B5EF4-FFF2-40B4-BE49-F238E27FC236}">
                  <a16:creationId xmlns:a16="http://schemas.microsoft.com/office/drawing/2014/main" id="{B5DF5C41-F273-73AC-9AB7-126169687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"/>
              <a:ext cx="12007121" cy="686121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269F09-F405-480D-BB5C-28C2AD2361E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1">
                <a:alpha val="85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BR" dirty="0"/>
            </a:p>
          </p:txBody>
        </p:sp>
      </p:grpSp>
      <p:pic>
        <p:nvPicPr>
          <p:cNvPr id="3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8FCC4A39-DA5B-36F8-4F49-88D2976BD8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5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29DA5F32-8EE4-6C6B-EEE4-958440627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F114B7-48CD-F922-E010-D5D274F091A7}"/>
              </a:ext>
            </a:extLst>
          </p:cNvPr>
          <p:cNvSpPr txBox="1"/>
          <p:nvPr/>
        </p:nvSpPr>
        <p:spPr>
          <a:xfrm>
            <a:off x="-592976" y="881149"/>
            <a:ext cx="221677" cy="443198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BR" sz="2160">
              <a:solidFill>
                <a:prstClr val="white"/>
              </a:solidFill>
              <a:latin typeface="Posterama" panose="020B0504020200020000" pitchFamily="34" charset="0"/>
              <a:ea typeface="微软雅黑"/>
              <a:cs typeface="Posterama" panose="020B0504020200020000" pitchFamily="34" charset="0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14D0535D-6FF8-9E93-CB45-CDED75511232}"/>
              </a:ext>
            </a:extLst>
          </p:cNvPr>
          <p:cNvSpPr txBox="1"/>
          <p:nvPr/>
        </p:nvSpPr>
        <p:spPr>
          <a:xfrm>
            <a:off x="1693925" y="1661500"/>
            <a:ext cx="11242549" cy="49066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pt-BR" sz="5400" dirty="0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A “Cultura </a:t>
            </a:r>
            <a:r>
              <a:rPr lang="pt-BR" sz="5400" dirty="0" err="1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DevOps</a:t>
            </a:r>
            <a:r>
              <a:rPr lang="pt-BR" sz="5400" dirty="0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” será diferente e única</a:t>
            </a:r>
          </a:p>
          <a:p>
            <a:pPr algn="ctr">
              <a:lnSpc>
                <a:spcPts val="7680"/>
              </a:lnSpc>
            </a:pPr>
            <a:r>
              <a:rPr lang="pt-BR" sz="5400" dirty="0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para cada organização, sendo impossível</a:t>
            </a:r>
          </a:p>
          <a:p>
            <a:pPr algn="ctr">
              <a:lnSpc>
                <a:spcPts val="7680"/>
              </a:lnSpc>
            </a:pPr>
            <a:r>
              <a:rPr lang="pt-BR" sz="5400" dirty="0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reproduzir na totalidade</a:t>
            </a:r>
            <a:endParaRPr lang="en-US" sz="5400" dirty="0">
              <a:solidFill>
                <a:srgbClr val="FFFFFF"/>
              </a:solidFill>
              <a:latin typeface="Arial Black"/>
              <a:ea typeface="Aileron Heavy"/>
              <a:cs typeface="Aileron Heavy"/>
            </a:endParaRPr>
          </a:p>
        </p:txBody>
      </p:sp>
      <p:pic>
        <p:nvPicPr>
          <p:cNvPr id="6" name="Imagem 5" descr="Ícone&#10;&#10;O conteúdo gerado por IA pode estar incorreto.">
            <a:extLst>
              <a:ext uri="{FF2B5EF4-FFF2-40B4-BE49-F238E27FC236}">
                <a16:creationId xmlns:a16="http://schemas.microsoft.com/office/drawing/2014/main" id="{DAB0DC31-EF69-3359-09EE-BE62082022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9289" y="190638"/>
            <a:ext cx="1550183" cy="10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253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BEED8-EE8A-931F-E4C4-EFC80D1FC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F43F532-511A-FC82-3D29-DCA90D62077D}"/>
              </a:ext>
            </a:extLst>
          </p:cNvPr>
          <p:cNvGrpSpPr/>
          <p:nvPr/>
        </p:nvGrpSpPr>
        <p:grpSpPr>
          <a:xfrm>
            <a:off x="0" y="0"/>
            <a:ext cx="14630400" cy="8233456"/>
            <a:chOff x="0" y="0"/>
            <a:chExt cx="12192000" cy="6861213"/>
          </a:xfrm>
        </p:grpSpPr>
        <p:pic>
          <p:nvPicPr>
            <p:cNvPr id="9" name="Picture 8" descr="A circular pattern with dots and lines&#10;&#10;Description automatically generated">
              <a:extLst>
                <a:ext uri="{FF2B5EF4-FFF2-40B4-BE49-F238E27FC236}">
                  <a16:creationId xmlns:a16="http://schemas.microsoft.com/office/drawing/2014/main" id="{6E6B7E81-C23C-2359-7FCC-94CA03129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"/>
              <a:ext cx="12007121" cy="686121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FEE8D80-0503-ACDC-3C17-38A103AF662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1">
                <a:alpha val="85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BR" dirty="0"/>
            </a:p>
          </p:txBody>
        </p:sp>
      </p:grpSp>
      <p:pic>
        <p:nvPicPr>
          <p:cNvPr id="3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2935A658-742A-F4EB-E705-F19CEFB7D4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5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544D1BC9-CFEF-5AB7-E232-0C778BB90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0C79F9-757D-4007-3F8D-FC2D0F10925E}"/>
              </a:ext>
            </a:extLst>
          </p:cNvPr>
          <p:cNvSpPr txBox="1"/>
          <p:nvPr/>
        </p:nvSpPr>
        <p:spPr>
          <a:xfrm>
            <a:off x="-592976" y="881149"/>
            <a:ext cx="221677" cy="443198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BR" sz="2160">
              <a:solidFill>
                <a:prstClr val="white"/>
              </a:solidFill>
              <a:latin typeface="Posterama" panose="020B0504020200020000" pitchFamily="34" charset="0"/>
              <a:ea typeface="微软雅黑"/>
              <a:cs typeface="Posterama" panose="020B0504020200020000" pitchFamily="34" charset="0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CAD408ED-2521-4282-7D6A-879794C37A1B}"/>
              </a:ext>
            </a:extLst>
          </p:cNvPr>
          <p:cNvSpPr txBox="1"/>
          <p:nvPr/>
        </p:nvSpPr>
        <p:spPr>
          <a:xfrm>
            <a:off x="2030475" y="2155225"/>
            <a:ext cx="10569449" cy="39191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6400" dirty="0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DevOps </a:t>
            </a:r>
            <a:r>
              <a:rPr lang="en-US" sz="6400" dirty="0" err="1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não</a:t>
            </a:r>
            <a:r>
              <a:rPr lang="en-US" sz="6400" dirty="0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 é o </a:t>
            </a:r>
            <a:r>
              <a:rPr lang="en-US" sz="6400" dirty="0" err="1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destino</a:t>
            </a:r>
            <a:r>
              <a:rPr lang="en-US" sz="6400" dirty="0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 final, é </a:t>
            </a:r>
            <a:r>
              <a:rPr lang="en-US" sz="6400" dirty="0" err="1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uma</a:t>
            </a:r>
            <a:r>
              <a:rPr lang="en-US" sz="6400" dirty="0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 jornada. </a:t>
            </a:r>
          </a:p>
          <a:p>
            <a:pPr algn="ctr">
              <a:lnSpc>
                <a:spcPts val="7680"/>
              </a:lnSpc>
            </a:pPr>
            <a:r>
              <a:rPr lang="en-US" sz="6400" dirty="0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O </a:t>
            </a:r>
            <a:r>
              <a:rPr lang="en-US" sz="6400" dirty="0" err="1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aprendizado</a:t>
            </a:r>
            <a:r>
              <a:rPr lang="en-US" sz="6400" dirty="0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 </a:t>
            </a:r>
            <a:r>
              <a:rPr lang="en-US" sz="6400" dirty="0" err="1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nunca</a:t>
            </a:r>
            <a:r>
              <a:rPr lang="en-US" sz="6400" dirty="0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 </a:t>
            </a:r>
            <a:r>
              <a:rPr lang="en-US" sz="6400" dirty="0" err="1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acaba</a:t>
            </a:r>
            <a:r>
              <a:rPr lang="en-US" sz="6400" dirty="0">
                <a:solidFill>
                  <a:srgbClr val="FFFFFF"/>
                </a:solidFill>
                <a:latin typeface="Arial Black"/>
                <a:ea typeface="Aileron Heavy"/>
                <a:cs typeface="Aileron Heavy"/>
                <a:sym typeface="Aileron Heavy"/>
              </a:rPr>
              <a:t>!</a:t>
            </a:r>
          </a:p>
        </p:txBody>
      </p:sp>
      <p:pic>
        <p:nvPicPr>
          <p:cNvPr id="4" name="Imagem 3" descr="Ícone&#10;&#10;O conteúdo gerado por IA pode estar incorreto.">
            <a:extLst>
              <a:ext uri="{FF2B5EF4-FFF2-40B4-BE49-F238E27FC236}">
                <a16:creationId xmlns:a16="http://schemas.microsoft.com/office/drawing/2014/main" id="{8345F359-73BC-1975-9428-7D76821EB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9289" y="190638"/>
            <a:ext cx="1550183" cy="10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637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ircular logo with many icons&#10;&#10;Description automatically generated with medium confidence">
            <a:extLst>
              <a:ext uri="{FF2B5EF4-FFF2-40B4-BE49-F238E27FC236}">
                <a16:creationId xmlns:a16="http://schemas.microsoft.com/office/drawing/2014/main" id="{C8A5CD74-89A0-549E-6786-000EA6752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0A82281-F9DD-66DA-7FB5-29A5F0A2FF44}"/>
              </a:ext>
            </a:extLst>
          </p:cNvPr>
          <p:cNvSpPr/>
          <p:nvPr/>
        </p:nvSpPr>
        <p:spPr>
          <a:xfrm>
            <a:off x="0" y="1"/>
            <a:ext cx="14630400" cy="8229600"/>
          </a:xfrm>
          <a:prstGeom prst="rect">
            <a:avLst/>
          </a:prstGeom>
          <a:solidFill>
            <a:schemeClr val="dk1">
              <a:alpha val="72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BR" sz="2592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95BBA7F-8912-42BC-A9CE-3B8BE97BF53A}"/>
              </a:ext>
            </a:extLst>
          </p:cNvPr>
          <p:cNvSpPr/>
          <p:nvPr/>
        </p:nvSpPr>
        <p:spPr>
          <a:xfrm>
            <a:off x="6867632" y="6802774"/>
            <a:ext cx="429371" cy="4939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2592"/>
          </a:p>
        </p:txBody>
      </p:sp>
      <p:sp>
        <p:nvSpPr>
          <p:cNvPr id="4" name="Text 2"/>
          <p:cNvSpPr/>
          <p:nvPr/>
        </p:nvSpPr>
        <p:spPr>
          <a:xfrm>
            <a:off x="502098" y="1506190"/>
            <a:ext cx="4976449" cy="1646402"/>
          </a:xfrm>
          <a:prstGeom prst="rect">
            <a:avLst/>
          </a:prstGeom>
          <a:noFill/>
          <a:ln/>
        </p:spPr>
        <p:txBody>
          <a:bodyPr wrap="none" rtlCol="0" anchor="t"/>
          <a:lstStyle>
            <a:defPPr>
              <a:defRPr lang="zh-CN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708"/>
              </a:lnSpc>
            </a:pPr>
            <a:r>
              <a:rPr lang="pt-BR" sz="72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Obrigado!</a:t>
            </a:r>
            <a:endParaRPr lang="en-US" sz="7200" dirty="0"/>
          </a:p>
        </p:txBody>
      </p:sp>
      <p:sp>
        <p:nvSpPr>
          <p:cNvPr id="5" name="Text 3"/>
          <p:cNvSpPr/>
          <p:nvPr/>
        </p:nvSpPr>
        <p:spPr>
          <a:xfrm>
            <a:off x="97892" y="3911299"/>
            <a:ext cx="4976449" cy="1613485"/>
          </a:xfrm>
          <a:prstGeom prst="rect">
            <a:avLst/>
          </a:prstGeom>
          <a:noFill/>
          <a:ln/>
        </p:spPr>
        <p:txBody>
          <a:bodyPr wrap="none" rtlCol="0" anchor="t"/>
          <a:lstStyle>
            <a:defPPr>
              <a:defRPr lang="zh-CN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292"/>
              </a:lnSpc>
            </a:pPr>
            <a:r>
              <a:rPr lang="pt-BR" sz="3840" b="1" dirty="0">
                <a:solidFill>
                  <a:schemeClr val="tx2">
                    <a:lumMod val="50000"/>
                    <a:lumOff val="50000"/>
                  </a:scheme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Vocês podem me </a:t>
            </a:r>
          </a:p>
          <a:p>
            <a:pPr algn="ctr">
              <a:lnSpc>
                <a:spcPts val="5292"/>
              </a:lnSpc>
            </a:pPr>
            <a:r>
              <a:rPr lang="pt-BR" sz="3840" b="1" dirty="0">
                <a:solidFill>
                  <a:schemeClr val="tx2">
                    <a:lumMod val="50000"/>
                    <a:lumOff val="50000"/>
                  </a:schemeClr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encontrar em</a:t>
            </a:r>
          </a:p>
        </p:txBody>
      </p:sp>
      <p:sp>
        <p:nvSpPr>
          <p:cNvPr id="6" name="Shape 4"/>
          <p:cNvSpPr/>
          <p:nvPr/>
        </p:nvSpPr>
        <p:spPr>
          <a:xfrm>
            <a:off x="1574368" y="6527022"/>
            <a:ext cx="7808358" cy="947306"/>
          </a:xfrm>
          <a:prstGeom prst="roundRect">
            <a:avLst>
              <a:gd name="adj" fmla="val 6410"/>
            </a:avLst>
          </a:prstGeom>
          <a:noFill/>
          <a:ln/>
        </p:spPr>
        <p:txBody>
          <a:bodyPr/>
          <a:lstStyle>
            <a:defPPr>
              <a:defRPr lang="zh-CN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/>
          </a:p>
        </p:txBody>
      </p:sp>
      <p:sp>
        <p:nvSpPr>
          <p:cNvPr id="8" name="Text 6"/>
          <p:cNvSpPr/>
          <p:nvPr/>
        </p:nvSpPr>
        <p:spPr>
          <a:xfrm>
            <a:off x="1630519" y="6802774"/>
            <a:ext cx="2994734" cy="603504"/>
          </a:xfrm>
          <a:prstGeom prst="rect">
            <a:avLst/>
          </a:prstGeom>
          <a:noFill/>
          <a:ln/>
        </p:spPr>
        <p:txBody>
          <a:bodyPr wrap="square" rtlCol="0" anchor="t"/>
          <a:lstStyle>
            <a:defPPr>
              <a:defRPr lang="zh-CN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708"/>
              </a:lnSpc>
            </a:pPr>
            <a:r>
              <a:rPr lang="en-US" sz="2880" b="1" dirty="0" err="1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rafaelmaferreira</a:t>
            </a:r>
            <a:endParaRPr lang="en-US" sz="2880" b="1" dirty="0"/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EBD40CD3-58C2-5B34-8D57-BEB6B8841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138" y="6694702"/>
            <a:ext cx="628820" cy="62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GitHub&quot; Icon - Download for free – Iconduck">
            <a:extLst>
              <a:ext uri="{FF2B5EF4-FFF2-40B4-BE49-F238E27FC236}">
                <a16:creationId xmlns:a16="http://schemas.microsoft.com/office/drawing/2014/main" id="{797D4FBE-C3A9-31A2-AF30-07E11F111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545" y="6693188"/>
            <a:ext cx="621718" cy="60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2C802B0A-62DA-2D99-D9A9-9DDD31885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1361" y="6768022"/>
            <a:ext cx="606132" cy="60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Medium - Free social media icons">
            <a:extLst>
              <a:ext uri="{FF2B5EF4-FFF2-40B4-BE49-F238E27FC236}">
                <a16:creationId xmlns:a16="http://schemas.microsoft.com/office/drawing/2014/main" id="{7BE361CE-D9E0-F86F-3DEC-C1AE7EC02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745" y="6720018"/>
            <a:ext cx="654136" cy="65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Shape 13">
            <a:extLst>
              <a:ext uri="{FF2B5EF4-FFF2-40B4-BE49-F238E27FC236}">
                <a16:creationId xmlns:a16="http://schemas.microsoft.com/office/drawing/2014/main" id="{AEB8F5E4-1849-5DBC-4379-B8C450B14B49}"/>
              </a:ext>
            </a:extLst>
          </p:cNvPr>
          <p:cNvSpPr/>
          <p:nvPr/>
        </p:nvSpPr>
        <p:spPr>
          <a:xfrm>
            <a:off x="11475871" y="2690275"/>
            <a:ext cx="2605745" cy="2442047"/>
          </a:xfrm>
          <a:prstGeom prst="roundRect">
            <a:avLst>
              <a:gd name="adj" fmla="val 7731"/>
            </a:avLst>
          </a:prstGeom>
          <a:solidFill>
            <a:schemeClr val="bg1"/>
          </a:solidFill>
          <a:ln/>
        </p:spPr>
        <p:txBody>
          <a:bodyPr/>
          <a:lstStyle>
            <a:defPPr>
              <a:defRPr lang="zh-CN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/>
          </a:p>
        </p:txBody>
      </p:sp>
      <p:pic>
        <p:nvPicPr>
          <p:cNvPr id="26" name="Picture 25" descr="A qr code with a star in the center&#10;&#10;Description automatically generated">
            <a:extLst>
              <a:ext uri="{FF2B5EF4-FFF2-40B4-BE49-F238E27FC236}">
                <a16:creationId xmlns:a16="http://schemas.microsoft.com/office/drawing/2014/main" id="{1208D6C4-8ACA-666F-F72F-D59F9810B6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70141" y="2802696"/>
            <a:ext cx="2217205" cy="2217205"/>
          </a:xfrm>
          <a:prstGeom prst="rect">
            <a:avLst/>
          </a:prstGeom>
        </p:spPr>
      </p:pic>
      <p:pic>
        <p:nvPicPr>
          <p:cNvPr id="7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949F34D9-D67E-11AC-8E57-2F01D9EDA86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834" r="6834"/>
          <a:stretch>
            <a:fillRect/>
          </a:stretch>
        </p:blipFill>
        <p:spPr>
          <a:xfrm>
            <a:off x="4640378" y="6568824"/>
            <a:ext cx="867924" cy="1004524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13" name="Imagem 12" descr="Ícone&#10;&#10;Descrição gerada automaticamente">
            <a:extLst>
              <a:ext uri="{FF2B5EF4-FFF2-40B4-BE49-F238E27FC236}">
                <a16:creationId xmlns:a16="http://schemas.microsoft.com/office/drawing/2014/main" id="{C08DE6F1-B2D1-DEA8-400B-55DB707AD4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2957" y="6517692"/>
            <a:ext cx="1372818" cy="1053500"/>
          </a:xfrm>
          <a:prstGeom prst="rect">
            <a:avLst/>
          </a:prstGeom>
        </p:spPr>
      </p:pic>
      <p:pic>
        <p:nvPicPr>
          <p:cNvPr id="1038" name="Picture 14" descr="Spotify png images | PNGEgg">
            <a:extLst>
              <a:ext uri="{FF2B5EF4-FFF2-40B4-BE49-F238E27FC236}">
                <a16:creationId xmlns:a16="http://schemas.microsoft.com/office/drawing/2014/main" id="{C3D312BD-C222-E1B4-D47C-DF66F0E4C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227" b="90625" l="10000" r="90000">
                        <a14:foregroundMark x1="47222" y1="7227" x2="51556" y2="9375"/>
                        <a14:foregroundMark x1="47222" y1="91992" x2="54000" y2="90430"/>
                        <a14:foregroundMark x1="54000" y1="90430" x2="54333" y2="9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003" y="6585286"/>
            <a:ext cx="1614215" cy="91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7ED822DC-4221-3ADB-7FC9-8D2150E1B98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pic>
        <p:nvPicPr>
          <p:cNvPr id="2" name="Imagem 1" descr="Ícone&#10;&#10;O conteúdo gerado por IA pode estar incorreto.">
            <a:extLst>
              <a:ext uri="{FF2B5EF4-FFF2-40B4-BE49-F238E27FC236}">
                <a16:creationId xmlns:a16="http://schemas.microsoft.com/office/drawing/2014/main" id="{4EEED21E-B587-B401-A942-9D789272489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969289" y="190638"/>
            <a:ext cx="1550183" cy="10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12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FB24B-EA4E-339F-C6BA-90E6FCEAE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>
            <a:extLst>
              <a:ext uri="{FF2B5EF4-FFF2-40B4-BE49-F238E27FC236}">
                <a16:creationId xmlns:a16="http://schemas.microsoft.com/office/drawing/2014/main" id="{7247BDAF-2BBB-26E1-F555-48366F1F10F3}"/>
              </a:ext>
            </a:extLst>
          </p:cNvPr>
          <p:cNvSpPr txBox="1"/>
          <p:nvPr/>
        </p:nvSpPr>
        <p:spPr>
          <a:xfrm>
            <a:off x="1396314" y="401801"/>
            <a:ext cx="11832275" cy="1944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6400" dirty="0" err="1">
                <a:solidFill>
                  <a:srgbClr val="FFFFFF"/>
                </a:solidFill>
                <a:ea typeface="+mn-lt"/>
                <a:cs typeface="+mn-lt"/>
                <a:sym typeface="Aileron Heavy"/>
              </a:rPr>
              <a:t>Há</a:t>
            </a:r>
            <a:r>
              <a:rPr lang="en-US" sz="6400" dirty="0">
                <a:solidFill>
                  <a:srgbClr val="FFFFFF"/>
                </a:solidFill>
                <a:ea typeface="+mn-lt"/>
                <a:cs typeface="+mn-lt"/>
                <a:sym typeface="Aileron Heavy"/>
              </a:rPr>
              <a:t> </a:t>
            </a:r>
            <a:r>
              <a:rPr lang="en-US" sz="6400" dirty="0" err="1">
                <a:solidFill>
                  <a:srgbClr val="FFFFFF"/>
                </a:solidFill>
                <a:ea typeface="+mn-lt"/>
                <a:cs typeface="+mn-lt"/>
                <a:sym typeface="Aileron Heavy"/>
              </a:rPr>
              <a:t>muito</a:t>
            </a:r>
            <a:r>
              <a:rPr lang="en-US" sz="6400" dirty="0">
                <a:solidFill>
                  <a:srgbClr val="FFFFFF"/>
                </a:solidFill>
                <a:ea typeface="+mn-lt"/>
                <a:cs typeface="+mn-lt"/>
                <a:sym typeface="Aileron Heavy"/>
              </a:rPr>
              <a:t> tempo, </a:t>
            </a:r>
            <a:r>
              <a:rPr lang="en-US" sz="6400" dirty="0" err="1">
                <a:solidFill>
                  <a:srgbClr val="FFFFFF"/>
                </a:solidFill>
                <a:ea typeface="+mn-lt"/>
                <a:cs typeface="+mn-lt"/>
                <a:sym typeface="Aileron Heavy"/>
              </a:rPr>
              <a:t>numa</a:t>
            </a:r>
            <a:r>
              <a:rPr lang="en-US" sz="6400" dirty="0">
                <a:solidFill>
                  <a:srgbClr val="FFFFFF"/>
                </a:solidFill>
                <a:ea typeface="+mn-lt"/>
                <a:cs typeface="+mn-lt"/>
                <a:sym typeface="Aileron Heavy"/>
              </a:rPr>
              <a:t> </a:t>
            </a:r>
            <a:r>
              <a:rPr lang="en-US" sz="6400" dirty="0" err="1">
                <a:solidFill>
                  <a:srgbClr val="FFFFFF"/>
                </a:solidFill>
                <a:ea typeface="+mn-lt"/>
                <a:cs typeface="+mn-lt"/>
                <a:sym typeface="Aileron Heavy"/>
              </a:rPr>
              <a:t>galáxia</a:t>
            </a:r>
            <a:r>
              <a:rPr lang="en-US" sz="6400" dirty="0">
                <a:solidFill>
                  <a:srgbClr val="FFFFFF"/>
                </a:solidFill>
                <a:ea typeface="+mn-lt"/>
                <a:cs typeface="+mn-lt"/>
                <a:sym typeface="Aileron Heavy"/>
              </a:rPr>
              <a:t> </a:t>
            </a:r>
            <a:r>
              <a:rPr lang="en-US" sz="6400" dirty="0" err="1">
                <a:solidFill>
                  <a:srgbClr val="FFFFFF"/>
                </a:solidFill>
                <a:ea typeface="+mn-lt"/>
                <a:cs typeface="+mn-lt"/>
                <a:sym typeface="Aileron Heavy"/>
              </a:rPr>
              <a:t>muito</a:t>
            </a:r>
            <a:r>
              <a:rPr lang="en-US" sz="6400" dirty="0">
                <a:solidFill>
                  <a:srgbClr val="FFFFFF"/>
                </a:solidFill>
                <a:ea typeface="+mn-lt"/>
                <a:cs typeface="+mn-lt"/>
                <a:sym typeface="Aileron Heavy"/>
              </a:rPr>
              <a:t>, </a:t>
            </a:r>
            <a:r>
              <a:rPr lang="en-US" sz="6400" dirty="0" err="1">
                <a:solidFill>
                  <a:srgbClr val="FFFFFF"/>
                </a:solidFill>
                <a:ea typeface="+mn-lt"/>
                <a:cs typeface="+mn-lt"/>
                <a:sym typeface="Aileron Heavy"/>
              </a:rPr>
              <a:t>muito</a:t>
            </a:r>
            <a:r>
              <a:rPr lang="en-US" sz="6400" dirty="0">
                <a:solidFill>
                  <a:srgbClr val="FFFFFF"/>
                </a:solidFill>
                <a:ea typeface="+mn-lt"/>
                <a:cs typeface="+mn-lt"/>
                <a:sym typeface="Aileron Heavy"/>
              </a:rPr>
              <a:t> </a:t>
            </a:r>
            <a:r>
              <a:rPr lang="en-US" sz="6400" dirty="0" err="1">
                <a:solidFill>
                  <a:srgbClr val="FFFFFF"/>
                </a:solidFill>
                <a:ea typeface="+mn-lt"/>
                <a:cs typeface="+mn-lt"/>
                <a:sym typeface="Aileron Heavy"/>
              </a:rPr>
              <a:t>distante</a:t>
            </a:r>
            <a:endParaRPr lang="pt-BR" dirty="0" err="1">
              <a:ea typeface="+mn-lt"/>
              <a:cs typeface="+mn-lt"/>
            </a:endParaRPr>
          </a:p>
        </p:txBody>
      </p:sp>
      <p:pic>
        <p:nvPicPr>
          <p:cNvPr id="8" name="Imagem 7" descr="Texto&#10;&#10;O conteúdo gerado por IA pode estar incorreto.">
            <a:extLst>
              <a:ext uri="{FF2B5EF4-FFF2-40B4-BE49-F238E27FC236}">
                <a16:creationId xmlns:a16="http://schemas.microsoft.com/office/drawing/2014/main" id="{C6029B12-6C0F-92BE-8ED0-6DF640781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026" y="2339546"/>
            <a:ext cx="13390347" cy="5750010"/>
          </a:xfrm>
          <a:prstGeom prst="rect">
            <a:avLst/>
          </a:prstGeom>
        </p:spPr>
      </p:pic>
      <p:pic>
        <p:nvPicPr>
          <p:cNvPr id="2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4A5231D9-4E0E-FFBB-A09A-8B91B906F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3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F9841AD1-76F7-FAA8-595B-59C358897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pic>
        <p:nvPicPr>
          <p:cNvPr id="5" name="Imagem 4" descr="Ícone&#10;&#10;O conteúdo gerado por IA pode estar incorreto.">
            <a:extLst>
              <a:ext uri="{FF2B5EF4-FFF2-40B4-BE49-F238E27FC236}">
                <a16:creationId xmlns:a16="http://schemas.microsoft.com/office/drawing/2014/main" id="{25C0D081-1880-AA0B-25EF-3E87E140CF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69289" y="190638"/>
            <a:ext cx="1550183" cy="10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57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C68F2-E7A3-7559-5C01-8D36C0EAB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829BCE6-C48E-8805-6DB3-9C6231F6BB39}"/>
              </a:ext>
            </a:extLst>
          </p:cNvPr>
          <p:cNvGrpSpPr/>
          <p:nvPr/>
        </p:nvGrpSpPr>
        <p:grpSpPr>
          <a:xfrm>
            <a:off x="0" y="0"/>
            <a:ext cx="14630400" cy="8233456"/>
            <a:chOff x="0" y="0"/>
            <a:chExt cx="12192000" cy="6861213"/>
          </a:xfrm>
        </p:grpSpPr>
        <p:pic>
          <p:nvPicPr>
            <p:cNvPr id="9" name="Picture 8" descr="A circular pattern with dots and lines&#10;&#10;Description automatically generated">
              <a:extLst>
                <a:ext uri="{FF2B5EF4-FFF2-40B4-BE49-F238E27FC236}">
                  <a16:creationId xmlns:a16="http://schemas.microsoft.com/office/drawing/2014/main" id="{96804B80-7B96-3B3D-AFBB-B97AF57BF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"/>
              <a:ext cx="12007121" cy="686121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6D3CB79-52D8-DB3E-FA20-0BD6C6CB00C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1">
                <a:alpha val="85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BR" dirty="0"/>
            </a:p>
          </p:txBody>
        </p:sp>
      </p:grpSp>
      <p:pic>
        <p:nvPicPr>
          <p:cNvPr id="3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D82912B7-FD55-0099-DEF2-07D00998B0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5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7D535BEE-0137-2657-AAB9-BB691ACA1B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A0E28F-B3F9-5A87-68A1-BF6E5BAFCE1E}"/>
              </a:ext>
            </a:extLst>
          </p:cNvPr>
          <p:cNvSpPr txBox="1"/>
          <p:nvPr/>
        </p:nvSpPr>
        <p:spPr>
          <a:xfrm>
            <a:off x="-592976" y="881149"/>
            <a:ext cx="221677" cy="443198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BR" sz="2160">
              <a:solidFill>
                <a:prstClr val="white"/>
              </a:solidFill>
              <a:latin typeface="Posterama" panose="020B0504020200020000" pitchFamily="34" charset="0"/>
              <a:ea typeface="微软雅黑"/>
              <a:cs typeface="Posterama" panose="020B0504020200020000" pitchFamily="34" charset="0"/>
            </a:endParaRPr>
          </a:p>
        </p:txBody>
      </p:sp>
      <p:pic>
        <p:nvPicPr>
          <p:cNvPr id="6" name="Imagem 5" descr="Linha do tempo&#10;&#10;O conteúdo gerado por IA pode estar incorreto.">
            <a:extLst>
              <a:ext uri="{FF2B5EF4-FFF2-40B4-BE49-F238E27FC236}">
                <a16:creationId xmlns:a16="http://schemas.microsoft.com/office/drawing/2014/main" id="{BC0AEB3D-E61E-1772-F436-030264138C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161" y="736808"/>
            <a:ext cx="11490698" cy="6337760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B87654EF-944E-1F7A-1B80-188357DE2AB7}"/>
              </a:ext>
            </a:extLst>
          </p:cNvPr>
          <p:cNvSpPr txBox="1"/>
          <p:nvPr/>
        </p:nvSpPr>
        <p:spPr>
          <a:xfrm>
            <a:off x="1743136" y="492185"/>
            <a:ext cx="3083692" cy="957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6400" dirty="0">
                <a:solidFill>
                  <a:srgbClr val="FFFFFF"/>
                </a:solidFill>
                <a:ea typeface="+mn-lt"/>
                <a:cs typeface="+mn-lt"/>
                <a:sym typeface="Aileron Heavy"/>
              </a:rPr>
              <a:t>Do início</a:t>
            </a:r>
            <a:endParaRPr lang="en-US" sz="6400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160D338-B30A-1681-2AC5-996CC984775A}"/>
              </a:ext>
            </a:extLst>
          </p:cNvPr>
          <p:cNvSpPr txBox="1"/>
          <p:nvPr/>
        </p:nvSpPr>
        <p:spPr>
          <a:xfrm>
            <a:off x="6129957" y="6799016"/>
            <a:ext cx="796247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pt-BR" sz="1600" i="1" dirty="0">
                <a:solidFill>
                  <a:schemeClr val="bg1"/>
                </a:solidFill>
              </a:rPr>
              <a:t>Após uma apresentação de Patrick </a:t>
            </a:r>
            <a:r>
              <a:rPr lang="pt-BR" sz="1600" i="1" dirty="0" err="1">
                <a:solidFill>
                  <a:schemeClr val="bg1"/>
                </a:solidFill>
              </a:rPr>
              <a:t>Debois</a:t>
            </a:r>
            <a:r>
              <a:rPr lang="pt-BR" sz="1600" i="1" dirty="0">
                <a:solidFill>
                  <a:schemeClr val="bg1"/>
                </a:solidFill>
              </a:rPr>
              <a:t> chamada "</a:t>
            </a:r>
            <a:r>
              <a:rPr lang="pt-BR" sz="1600" i="1" dirty="0" err="1">
                <a:solidFill>
                  <a:schemeClr val="bg1"/>
                </a:solidFill>
              </a:rPr>
              <a:t>Agile</a:t>
            </a:r>
            <a:r>
              <a:rPr lang="pt-BR" sz="1600" i="1" dirty="0">
                <a:solidFill>
                  <a:schemeClr val="bg1"/>
                </a:solidFill>
              </a:rPr>
              <a:t> </a:t>
            </a:r>
            <a:r>
              <a:rPr lang="pt-BR" sz="1600" i="1" dirty="0" err="1">
                <a:solidFill>
                  <a:schemeClr val="bg1"/>
                </a:solidFill>
              </a:rPr>
              <a:t>Infrastructure</a:t>
            </a:r>
            <a:r>
              <a:rPr lang="pt-BR" sz="1600" i="1" dirty="0">
                <a:solidFill>
                  <a:schemeClr val="bg1"/>
                </a:solidFill>
              </a:rPr>
              <a:t>" na conferência </a:t>
            </a:r>
            <a:r>
              <a:rPr lang="pt-BR" sz="1600" i="1" dirty="0" err="1">
                <a:solidFill>
                  <a:schemeClr val="bg1"/>
                </a:solidFill>
              </a:rPr>
              <a:t>Agile</a:t>
            </a:r>
            <a:r>
              <a:rPr lang="pt-BR" sz="1600" i="1" dirty="0">
                <a:solidFill>
                  <a:schemeClr val="bg1"/>
                </a:solidFill>
              </a:rPr>
              <a:t> 2008 em Toronto (registrada no Flickr), ficou evidente a necessidade de integração entre equipes de Desenvolvimento e Operações. Esta apresentação seminal levou ao primeiro evento </a:t>
            </a:r>
            <a:r>
              <a:rPr lang="pt-BR" sz="1600" i="1" dirty="0" err="1">
                <a:solidFill>
                  <a:schemeClr val="bg1"/>
                </a:solidFill>
              </a:rPr>
              <a:t>DevOpsDays</a:t>
            </a:r>
            <a:r>
              <a:rPr lang="pt-BR" sz="1600" i="1" dirty="0">
                <a:solidFill>
                  <a:schemeClr val="bg1"/>
                </a:solidFill>
              </a:rPr>
              <a:t>, organizado por </a:t>
            </a:r>
            <a:r>
              <a:rPr lang="pt-BR" sz="1600" i="1" dirty="0" err="1">
                <a:solidFill>
                  <a:schemeClr val="bg1"/>
                </a:solidFill>
              </a:rPr>
              <a:t>Debois</a:t>
            </a:r>
            <a:r>
              <a:rPr lang="pt-BR" sz="1600" i="1" dirty="0">
                <a:solidFill>
                  <a:schemeClr val="bg1"/>
                </a:solidFill>
              </a:rPr>
              <a:t> em </a:t>
            </a:r>
            <a:r>
              <a:rPr lang="pt-BR" sz="1600" i="1" dirty="0" err="1">
                <a:solidFill>
                  <a:schemeClr val="bg1"/>
                </a:solidFill>
              </a:rPr>
              <a:t>Ghent</a:t>
            </a:r>
            <a:r>
              <a:rPr lang="pt-BR" sz="1600" i="1" dirty="0">
                <a:solidFill>
                  <a:schemeClr val="bg1"/>
                </a:solidFill>
              </a:rPr>
              <a:t>, Bélgica, em 2009.</a:t>
            </a:r>
          </a:p>
        </p:txBody>
      </p:sp>
      <p:pic>
        <p:nvPicPr>
          <p:cNvPr id="7" name="Imagem 6" descr="Ícone&#10;&#10;O conteúdo gerado por IA pode estar incorreto.">
            <a:extLst>
              <a:ext uri="{FF2B5EF4-FFF2-40B4-BE49-F238E27FC236}">
                <a16:creationId xmlns:a16="http://schemas.microsoft.com/office/drawing/2014/main" id="{9BAB67E9-E94E-300A-0ADD-E3F03077BC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69289" y="190638"/>
            <a:ext cx="1550183" cy="10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29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D23D2-8DEA-C4AE-33F6-46C54E244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696E068E-CF66-E50C-C287-71FCBBD0CB86}"/>
              </a:ext>
            </a:extLst>
          </p:cNvPr>
          <p:cNvSpPr txBox="1"/>
          <p:nvPr/>
        </p:nvSpPr>
        <p:spPr>
          <a:xfrm>
            <a:off x="7315200" y="3157358"/>
            <a:ext cx="6197595" cy="1914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6400" dirty="0">
                <a:solidFill>
                  <a:srgbClr val="FFFFFF"/>
                </a:solidFill>
                <a:latin typeface="Aileron Heavy"/>
                <a:ea typeface="Aileron Heavy"/>
                <a:cs typeface="Aileron Heavy"/>
                <a:sym typeface="Aileron Heavy"/>
              </a:rPr>
              <a:t>2. </a:t>
            </a:r>
            <a:r>
              <a:rPr lang="en-US" sz="6400" dirty="0" err="1">
                <a:solidFill>
                  <a:srgbClr val="FFFFFF"/>
                </a:solidFill>
                <a:latin typeface="Aileron Heavy"/>
                <a:ea typeface="Aileron Heavy"/>
                <a:cs typeface="Aileron Heavy"/>
                <a:sym typeface="Aileron Heavy"/>
              </a:rPr>
              <a:t>Problema</a:t>
            </a:r>
            <a:r>
              <a:rPr lang="en-US" sz="6400" dirty="0">
                <a:solidFill>
                  <a:srgbClr val="FFFFFF"/>
                </a:solidFill>
                <a:latin typeface="Aileron Heavy"/>
                <a:ea typeface="Aileron Heavy"/>
                <a:cs typeface="Aileron Heavy"/>
                <a:sym typeface="Aileron Heavy"/>
              </a:rPr>
              <a:t> </a:t>
            </a:r>
          </a:p>
          <a:p>
            <a:pPr algn="ctr">
              <a:lnSpc>
                <a:spcPts val="7680"/>
              </a:lnSpc>
            </a:pPr>
            <a:r>
              <a:rPr lang="en-US" sz="6400" dirty="0" err="1">
                <a:solidFill>
                  <a:srgbClr val="FFFFFF"/>
                </a:solidFill>
                <a:latin typeface="Aileron Heavy"/>
                <a:ea typeface="Aileron Heavy"/>
                <a:cs typeface="Aileron Heavy"/>
                <a:sym typeface="Aileron Heavy"/>
              </a:rPr>
              <a:t>Cenário</a:t>
            </a:r>
            <a:r>
              <a:rPr lang="en-US" sz="6400" dirty="0">
                <a:solidFill>
                  <a:srgbClr val="FFFFFF"/>
                </a:solidFill>
                <a:latin typeface="Aileron Heavy"/>
                <a:ea typeface="Aileron Heavy"/>
                <a:cs typeface="Aileron Heavy"/>
                <a:sym typeface="Aileron Heavy"/>
              </a:rPr>
              <a:t> </a:t>
            </a:r>
            <a:r>
              <a:rPr lang="en-US" sz="6400" dirty="0" err="1">
                <a:solidFill>
                  <a:srgbClr val="FFFFFF"/>
                </a:solidFill>
                <a:latin typeface="Aileron Heavy"/>
                <a:ea typeface="Aileron Heavy"/>
                <a:cs typeface="Aileron Heavy"/>
                <a:sym typeface="Aileron Heavy"/>
              </a:rPr>
              <a:t>Atual</a:t>
            </a:r>
            <a:endParaRPr lang="en-US" sz="6400" dirty="0">
              <a:solidFill>
                <a:srgbClr val="FFFFFF"/>
              </a:solidFill>
              <a:latin typeface="Aileron Heavy"/>
              <a:ea typeface="Aileron Heavy"/>
              <a:cs typeface="Aileron Heavy"/>
              <a:sym typeface="Aileron Heavy"/>
            </a:endParaRPr>
          </a:p>
        </p:txBody>
      </p:sp>
      <p:pic>
        <p:nvPicPr>
          <p:cNvPr id="3" name="Image 0">
            <a:extLst>
              <a:ext uri="{FF2B5EF4-FFF2-40B4-BE49-F238E27FC236}">
                <a16:creationId xmlns:a16="http://schemas.microsoft.com/office/drawing/2014/main" id="{A7C2AA13-1633-5015-2989-F0BFF8CC8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624" y="538697"/>
            <a:ext cx="4768135" cy="7152203"/>
          </a:xfrm>
          <a:prstGeom prst="rect">
            <a:avLst/>
          </a:prstGeom>
        </p:spPr>
      </p:pic>
      <p:pic>
        <p:nvPicPr>
          <p:cNvPr id="4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24A65AB4-2AF2-B00F-A2A7-429841E276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5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3D82213A-03DB-B1AA-D3D0-14B6B0B34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pic>
        <p:nvPicPr>
          <p:cNvPr id="7" name="Imagem 6" descr="Ícone&#10;&#10;O conteúdo gerado por IA pode estar incorreto.">
            <a:extLst>
              <a:ext uri="{FF2B5EF4-FFF2-40B4-BE49-F238E27FC236}">
                <a16:creationId xmlns:a16="http://schemas.microsoft.com/office/drawing/2014/main" id="{D60926DB-4A30-29A9-130C-60449F27F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69289" y="190638"/>
            <a:ext cx="1550183" cy="10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78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B0AD8-AF27-56A5-C8CF-7663B238C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96D03B1-0EBE-2379-C088-2FF77DBD6DE9}"/>
              </a:ext>
            </a:extLst>
          </p:cNvPr>
          <p:cNvGrpSpPr/>
          <p:nvPr/>
        </p:nvGrpSpPr>
        <p:grpSpPr>
          <a:xfrm>
            <a:off x="0" y="0"/>
            <a:ext cx="14630400" cy="8233456"/>
            <a:chOff x="0" y="0"/>
            <a:chExt cx="12192000" cy="6861213"/>
          </a:xfrm>
        </p:grpSpPr>
        <p:pic>
          <p:nvPicPr>
            <p:cNvPr id="9" name="Picture 8" descr="A circular pattern with dots and lines&#10;&#10;Description automatically generated">
              <a:extLst>
                <a:ext uri="{FF2B5EF4-FFF2-40B4-BE49-F238E27FC236}">
                  <a16:creationId xmlns:a16="http://schemas.microsoft.com/office/drawing/2014/main" id="{C4DB87D7-7354-635F-3DA3-552BDB1BD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"/>
              <a:ext cx="12007121" cy="686121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42810C2-D305-75C3-011E-AA823F5D7479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1">
                <a:alpha val="85000"/>
              </a:schemeClr>
            </a:solidFill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486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algn="l" defTabSz="1097280" rtl="0" eaLnBrk="1" latinLnBrk="0" hangingPunct="1">
                <a:defRPr sz="216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BR" dirty="0"/>
            </a:p>
          </p:txBody>
        </p:sp>
      </p:grpSp>
      <p:pic>
        <p:nvPicPr>
          <p:cNvPr id="3" name="Picture Placeholder 10" descr="A blue and white circular logo&#10;&#10;Description automatically generated">
            <a:extLst>
              <a:ext uri="{FF2B5EF4-FFF2-40B4-BE49-F238E27FC236}">
                <a16:creationId xmlns:a16="http://schemas.microsoft.com/office/drawing/2014/main" id="{1D1A504E-A1F6-B64C-496D-7076801919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34" r="6834"/>
          <a:stretch>
            <a:fillRect/>
          </a:stretch>
        </p:blipFill>
        <p:spPr>
          <a:xfrm>
            <a:off x="130049" y="7430487"/>
            <a:ext cx="665795" cy="770582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5" name="Picture 4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36F2738B-1E3E-77F2-887B-65E5E50861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4504" y="7430487"/>
            <a:ext cx="815848" cy="8158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83052A-F550-E05D-45E5-922E7A316F91}"/>
              </a:ext>
            </a:extLst>
          </p:cNvPr>
          <p:cNvSpPr txBox="1"/>
          <p:nvPr/>
        </p:nvSpPr>
        <p:spPr>
          <a:xfrm>
            <a:off x="-592976" y="881149"/>
            <a:ext cx="221677" cy="443198"/>
          </a:xfrm>
          <a:prstGeom prst="rect">
            <a:avLst/>
          </a:prstGeom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BR" sz="2160">
              <a:solidFill>
                <a:prstClr val="white"/>
              </a:solidFill>
              <a:latin typeface="Posterama" panose="020B0504020200020000" pitchFamily="34" charset="0"/>
              <a:ea typeface="微软雅黑"/>
              <a:cs typeface="Posterama" panose="020B0504020200020000" pitchFamily="34" charset="0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CC121911-CDD1-CB47-0751-7C7843091EF0}"/>
              </a:ext>
            </a:extLst>
          </p:cNvPr>
          <p:cNvSpPr txBox="1"/>
          <p:nvPr/>
        </p:nvSpPr>
        <p:spPr>
          <a:xfrm>
            <a:off x="1279651" y="2663569"/>
            <a:ext cx="12071098" cy="2902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6400" dirty="0" err="1">
                <a:solidFill>
                  <a:srgbClr val="FFFFFF"/>
                </a:solidFill>
                <a:latin typeface="Aileron Heavy"/>
                <a:ea typeface="Aileron Heavy"/>
                <a:cs typeface="Aileron Heavy"/>
                <a:sym typeface="Aileron Heavy"/>
              </a:rPr>
              <a:t>Hoje</a:t>
            </a:r>
            <a:r>
              <a:rPr lang="en-US" sz="6400" dirty="0">
                <a:solidFill>
                  <a:srgbClr val="FFFFFF"/>
                </a:solidFill>
                <a:latin typeface="Aileron Heavy"/>
                <a:ea typeface="Aileron Heavy"/>
                <a:cs typeface="Aileron Heavy"/>
                <a:sym typeface="Aileron Heavy"/>
              </a:rPr>
              <a:t> </a:t>
            </a:r>
            <a:r>
              <a:rPr lang="en-US" sz="6400" dirty="0" err="1">
                <a:solidFill>
                  <a:srgbClr val="FFFFFF"/>
                </a:solidFill>
                <a:latin typeface="Aileron Heavy"/>
                <a:ea typeface="Aileron Heavy"/>
                <a:cs typeface="Aileron Heavy"/>
                <a:sym typeface="Aileron Heavy"/>
              </a:rPr>
              <a:t>em</a:t>
            </a:r>
            <a:r>
              <a:rPr lang="en-US" sz="6400" dirty="0">
                <a:solidFill>
                  <a:srgbClr val="FFFFFF"/>
                </a:solidFill>
                <a:latin typeface="Aileron Heavy"/>
                <a:ea typeface="Aileron Heavy"/>
                <a:cs typeface="Aileron Heavy"/>
                <a:sym typeface="Aileron Heavy"/>
              </a:rPr>
              <a:t> </a:t>
            </a:r>
            <a:r>
              <a:rPr lang="en-US" sz="6400" dirty="0" err="1">
                <a:solidFill>
                  <a:srgbClr val="FFFFFF"/>
                </a:solidFill>
                <a:latin typeface="Aileron Heavy"/>
                <a:ea typeface="Aileron Heavy"/>
                <a:cs typeface="Aileron Heavy"/>
                <a:sym typeface="Aileron Heavy"/>
              </a:rPr>
              <a:t>dia</a:t>
            </a:r>
            <a:r>
              <a:rPr lang="en-US" sz="6400" dirty="0">
                <a:solidFill>
                  <a:srgbClr val="FFFFFF"/>
                </a:solidFill>
                <a:latin typeface="Aileron Heavy"/>
                <a:ea typeface="Aileron Heavy"/>
                <a:cs typeface="Aileron Heavy"/>
                <a:sym typeface="Aileron Heavy"/>
              </a:rPr>
              <a:t>, </a:t>
            </a:r>
            <a:r>
              <a:rPr lang="en-US" sz="6400" dirty="0" err="1">
                <a:solidFill>
                  <a:srgbClr val="FFFFFF"/>
                </a:solidFill>
                <a:latin typeface="Aileron Heavy"/>
                <a:ea typeface="Aileron Heavy"/>
                <a:cs typeface="Aileron Heavy"/>
                <a:sym typeface="Aileron Heavy"/>
              </a:rPr>
              <a:t>todo</a:t>
            </a:r>
            <a:r>
              <a:rPr lang="en-US" sz="6400" dirty="0">
                <a:solidFill>
                  <a:srgbClr val="FFFFFF"/>
                </a:solidFill>
                <a:latin typeface="Aileron Heavy"/>
                <a:ea typeface="Aileron Heavy"/>
                <a:cs typeface="Aileron Heavy"/>
                <a:sym typeface="Aileron Heavy"/>
              </a:rPr>
              <a:t> </a:t>
            </a:r>
            <a:r>
              <a:rPr lang="en-US" sz="6400" dirty="0" err="1">
                <a:solidFill>
                  <a:srgbClr val="FFFFFF"/>
                </a:solidFill>
                <a:latin typeface="Aileron Heavy"/>
                <a:ea typeface="Aileron Heavy"/>
                <a:cs typeface="Aileron Heavy"/>
                <a:sym typeface="Aileron Heavy"/>
              </a:rPr>
              <a:t>mundo</a:t>
            </a:r>
            <a:r>
              <a:rPr lang="en-US" sz="6400" dirty="0">
                <a:solidFill>
                  <a:srgbClr val="FFFFFF"/>
                </a:solidFill>
                <a:latin typeface="Aileron Heavy"/>
                <a:ea typeface="Aileron Heavy"/>
                <a:cs typeface="Aileron Heavy"/>
                <a:sym typeface="Aileron Heavy"/>
              </a:rPr>
              <a:t> </a:t>
            </a:r>
            <a:r>
              <a:rPr lang="en-US" sz="6400" dirty="0" err="1">
                <a:solidFill>
                  <a:srgbClr val="FFFFFF"/>
                </a:solidFill>
                <a:latin typeface="Aileron Heavy"/>
                <a:ea typeface="Aileron Heavy"/>
                <a:cs typeface="Aileron Heavy"/>
                <a:sym typeface="Aileron Heavy"/>
              </a:rPr>
              <a:t>quer</a:t>
            </a:r>
            <a:r>
              <a:rPr lang="en-US" sz="6400" dirty="0">
                <a:solidFill>
                  <a:srgbClr val="FFFFFF"/>
                </a:solidFill>
                <a:latin typeface="Aileron Heavy"/>
                <a:ea typeface="Aileron Heavy"/>
                <a:cs typeface="Aileron Heavy"/>
                <a:sym typeface="Aileron Heavy"/>
              </a:rPr>
              <a:t> </a:t>
            </a:r>
            <a:r>
              <a:rPr lang="en-US" sz="6400" dirty="0" err="1">
                <a:solidFill>
                  <a:srgbClr val="FFFFFF"/>
                </a:solidFill>
                <a:latin typeface="Aileron Heavy"/>
                <a:ea typeface="Aileron Heavy"/>
                <a:cs typeface="Aileron Heavy"/>
                <a:sym typeface="Aileron Heavy"/>
              </a:rPr>
              <a:t>entregar</a:t>
            </a:r>
            <a:r>
              <a:rPr lang="en-US" sz="6400" dirty="0">
                <a:solidFill>
                  <a:srgbClr val="FFFFFF"/>
                </a:solidFill>
                <a:latin typeface="Aileron Heavy"/>
                <a:ea typeface="Aileron Heavy"/>
                <a:cs typeface="Aileron Heavy"/>
                <a:sym typeface="Aileron Heavy"/>
              </a:rPr>
              <a:t> </a:t>
            </a:r>
            <a:r>
              <a:rPr lang="en-US" sz="6400" dirty="0" err="1">
                <a:solidFill>
                  <a:srgbClr val="FFFFFF"/>
                </a:solidFill>
                <a:latin typeface="Aileron Heavy"/>
                <a:ea typeface="Aileron Heavy"/>
                <a:cs typeface="Aileron Heavy"/>
                <a:sym typeface="Aileron Heavy"/>
              </a:rPr>
              <a:t>mais</a:t>
            </a:r>
            <a:r>
              <a:rPr lang="en-US" sz="6400" dirty="0">
                <a:solidFill>
                  <a:srgbClr val="FFFFFF"/>
                </a:solidFill>
                <a:latin typeface="Aileron Heavy"/>
                <a:ea typeface="Aileron Heavy"/>
                <a:cs typeface="Aileron Heavy"/>
                <a:sym typeface="Aileron Heavy"/>
              </a:rPr>
              <a:t> </a:t>
            </a:r>
            <a:r>
              <a:rPr lang="en-US" sz="6400" dirty="0" err="1">
                <a:solidFill>
                  <a:srgbClr val="FFFFFF"/>
                </a:solidFill>
                <a:latin typeface="Aileron Heavy"/>
                <a:ea typeface="Aileron Heavy"/>
                <a:cs typeface="Aileron Heavy"/>
                <a:sym typeface="Aileron Heavy"/>
              </a:rPr>
              <a:t>rápido</a:t>
            </a:r>
            <a:r>
              <a:rPr lang="en-US" sz="6400" dirty="0">
                <a:solidFill>
                  <a:srgbClr val="FFFFFF"/>
                </a:solidFill>
                <a:latin typeface="Aileron Heavy"/>
                <a:ea typeface="Aileron Heavy"/>
                <a:cs typeface="Aileron Heavy"/>
                <a:sym typeface="Aileron Heavy"/>
              </a:rPr>
              <a:t>, </a:t>
            </a:r>
            <a:br>
              <a:rPr lang="en-US" sz="6400" dirty="0">
                <a:solidFill>
                  <a:srgbClr val="FFFFFF"/>
                </a:solidFill>
                <a:latin typeface="Aileron Heavy"/>
                <a:ea typeface="Aileron Heavy"/>
                <a:cs typeface="Aileron Heavy"/>
                <a:sym typeface="Aileron Heavy"/>
              </a:rPr>
            </a:br>
            <a:r>
              <a:rPr lang="en-US" sz="6400" dirty="0">
                <a:solidFill>
                  <a:srgbClr val="FFFFFF"/>
                </a:solidFill>
                <a:latin typeface="Aileron Heavy"/>
                <a:ea typeface="Aileron Heavy"/>
                <a:cs typeface="Aileron Heavy"/>
                <a:sym typeface="Aileron Heavy"/>
              </a:rPr>
              <a:t>mas e a </a:t>
            </a:r>
            <a:r>
              <a:rPr lang="en-US" sz="6400" dirty="0" err="1">
                <a:solidFill>
                  <a:srgbClr val="FFFFFF"/>
                </a:solidFill>
                <a:latin typeface="Aileron Heavy"/>
                <a:ea typeface="Aileron Heavy"/>
                <a:cs typeface="Aileron Heavy"/>
                <a:sym typeface="Aileron Heavy"/>
              </a:rPr>
              <a:t>qualidade</a:t>
            </a:r>
            <a:r>
              <a:rPr lang="en-US" sz="6400" dirty="0">
                <a:solidFill>
                  <a:srgbClr val="FFFFFF"/>
                </a:solidFill>
                <a:latin typeface="Aileron Heavy"/>
                <a:ea typeface="Aileron Heavy"/>
                <a:cs typeface="Aileron Heavy"/>
                <a:sym typeface="Aileron Heavy"/>
              </a:rPr>
              <a:t>?</a:t>
            </a:r>
          </a:p>
        </p:txBody>
      </p:sp>
      <p:pic>
        <p:nvPicPr>
          <p:cNvPr id="4" name="Imagem 3" descr="Ícone&#10;&#10;O conteúdo gerado por IA pode estar incorreto.">
            <a:extLst>
              <a:ext uri="{FF2B5EF4-FFF2-40B4-BE49-F238E27FC236}">
                <a16:creationId xmlns:a16="http://schemas.microsoft.com/office/drawing/2014/main" id="{7E2C2BCF-EAD3-7283-DA2D-FD3D20ED38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9289" y="190638"/>
            <a:ext cx="1550183" cy="10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305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">
  <a:themeElements>
    <a:clrScheme name="Custom 7">
      <a:dk1>
        <a:srgbClr val="000000"/>
      </a:dk1>
      <a:lt1>
        <a:srgbClr val="FFFFFF"/>
      </a:lt1>
      <a:dk2>
        <a:srgbClr val="0F253E"/>
      </a:dk2>
      <a:lt2>
        <a:srgbClr val="E7E6E6"/>
      </a:lt2>
      <a:accent1>
        <a:srgbClr val="4472C4"/>
      </a:accent1>
      <a:accent2>
        <a:srgbClr val="B83903"/>
      </a:accent2>
      <a:accent3>
        <a:srgbClr val="75262A"/>
      </a:accent3>
      <a:accent4>
        <a:srgbClr val="F79320"/>
      </a:accent4>
      <a:accent5>
        <a:srgbClr val="44668D"/>
      </a:accent5>
      <a:accent6>
        <a:srgbClr val="0F253E"/>
      </a:accent6>
      <a:hlink>
        <a:srgbClr val="AEC0D9"/>
      </a:hlink>
      <a:folHlink>
        <a:srgbClr val="B83903"/>
      </a:folHlink>
    </a:clrScheme>
    <a:fontScheme name="Custom 10">
      <a:majorFont>
        <a:latin typeface="Posterama Text Black"/>
        <a:ea typeface=""/>
        <a:cs typeface=""/>
      </a:majorFont>
      <a:minorFont>
        <a:latin typeface="Abad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marL="0" indent="0" algn="ctr">
          <a:lnSpc>
            <a:spcPct val="100000"/>
          </a:lnSpc>
          <a:spcBef>
            <a:spcPts val="0"/>
          </a:spcBef>
          <a:buFontTx/>
          <a:buNone/>
          <a:defRPr sz="1800" smtClean="0">
            <a:solidFill>
              <a:prstClr val="white"/>
            </a:solidFill>
            <a:latin typeface="Posterama" panose="020B0504020200020000" pitchFamily="34" charset="0"/>
            <a:ea typeface="微软雅黑"/>
            <a:cs typeface="Posterama" panose="020B0504020200020000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exagon Dark Presentation_win32_v2" id="{93B44BEE-AA18-4720-B555-E5F46C5F93FC}" vid="{88E458CA-BB4B-4D24-B4FE-119ECB54A9BE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695</Words>
  <Application>Microsoft Office PowerPoint</Application>
  <PresentationFormat>Personalizar</PresentationFormat>
  <Paragraphs>178</Paragraphs>
  <Slides>56</Slides>
  <Notes>32</Notes>
  <HiddenSlides>0</HiddenSlides>
  <MMClips>0</MMClips>
  <ScaleCrop>false</ScaleCrop>
  <HeadingPairs>
    <vt:vector size="6" baseType="variant">
      <vt:variant>
        <vt:lpstr>Fontes usadas</vt:lpstr>
      </vt:variant>
      <vt:variant>
        <vt:i4>15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56</vt:i4>
      </vt:variant>
    </vt:vector>
  </HeadingPairs>
  <TitlesOfParts>
    <vt:vector size="73" baseType="lpstr">
      <vt:lpstr>Aileron Heavy</vt:lpstr>
      <vt:lpstr>Roboto Slab</vt:lpstr>
      <vt:lpstr>Aldhabi</vt:lpstr>
      <vt:lpstr>Playfair Display Bold</vt:lpstr>
      <vt:lpstr>Roboto</vt:lpstr>
      <vt:lpstr>Posterama Text Black</vt:lpstr>
      <vt:lpstr>Arial</vt:lpstr>
      <vt:lpstr>Roboto Light</vt:lpstr>
      <vt:lpstr>Abadi</vt:lpstr>
      <vt:lpstr>Open Sans</vt:lpstr>
      <vt:lpstr>Courier New</vt:lpstr>
      <vt:lpstr>Poppins Light</vt:lpstr>
      <vt:lpstr>Calibri</vt:lpstr>
      <vt:lpstr>Arial Black</vt:lpstr>
      <vt:lpstr>Posterama</vt:lpstr>
      <vt:lpstr>Office Theme</vt:lpstr>
      <vt:lpstr>Custom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Framework CALMS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Rafael Ferreira</cp:lastModifiedBy>
  <cp:revision>505</cp:revision>
  <dcterms:created xsi:type="dcterms:W3CDTF">2025-02-15T23:49:31Z</dcterms:created>
  <dcterms:modified xsi:type="dcterms:W3CDTF">2025-10-01T23:34:34Z</dcterms:modified>
</cp:coreProperties>
</file>